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61" r:id="rId8"/>
    <p:sldId id="262" r:id="rId9"/>
    <p:sldId id="263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0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8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0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5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6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0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1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5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7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3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7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F8EC-3AE1-4E48-A624-77F0E67B8DF0}" type="datetimeFigureOut">
              <a:rPr lang="en-US" smtClean="0"/>
              <a:t>20-02-27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791E-5121-1546-B5F7-A3311DBA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4" Type="http://schemas.openxmlformats.org/officeDocument/2006/relationships/video" Target="../media/media6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246" y="363180"/>
            <a:ext cx="8433036" cy="1470025"/>
          </a:xfrm>
        </p:spPr>
        <p:txBody>
          <a:bodyPr/>
          <a:lstStyle/>
          <a:p>
            <a:r>
              <a:rPr lang="en-US" b="1" dirty="0" err="1" smtClean="0">
                <a:latin typeface="Arial"/>
                <a:cs typeface="Arial"/>
              </a:rPr>
              <a:t>Gestion</a:t>
            </a:r>
            <a:r>
              <a:rPr lang="en-US" b="1" dirty="0" smtClean="0">
                <a:latin typeface="Arial"/>
                <a:cs typeface="Arial"/>
              </a:rPr>
              <a:t> des bras au baseball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46" y="1833205"/>
            <a:ext cx="2714791" cy="180657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10" y="1833206"/>
            <a:ext cx="2519747" cy="180657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192" y="1833205"/>
            <a:ext cx="2711090" cy="180657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92037" y="61335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42" y="3998952"/>
            <a:ext cx="3176703" cy="238252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545" y="3998951"/>
            <a:ext cx="2227247" cy="238252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261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Période</a:t>
            </a:r>
            <a:r>
              <a:rPr lang="en-US" dirty="0" smtClean="0"/>
              <a:t> de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Merci beaucoup et bonne </a:t>
            </a:r>
            <a:r>
              <a:rPr lang="en-US" sz="4400" dirty="0" err="1" smtClean="0"/>
              <a:t>saison</a:t>
            </a:r>
            <a:r>
              <a:rPr lang="en-US" sz="4400" dirty="0" smtClean="0"/>
              <a:t>!!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Pour me </a:t>
            </a:r>
            <a:r>
              <a:rPr lang="en-US" sz="4400" dirty="0" err="1" smtClean="0"/>
              <a:t>joindre</a:t>
            </a:r>
            <a:r>
              <a:rPr lang="en-US" sz="4400" dirty="0" smtClean="0"/>
              <a:t>:</a:t>
            </a:r>
          </a:p>
          <a:p>
            <a:pPr marL="0" indent="0" algn="ctr">
              <a:buNone/>
            </a:pPr>
            <a:r>
              <a:rPr lang="en-US" sz="4400" dirty="0" smtClean="0"/>
              <a:t>Jean-francois.brochu.3@ulaval.ca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9096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31" y="636301"/>
            <a:ext cx="1841478" cy="192779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38"/>
            <a:ext cx="8229600" cy="990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292934"/>
                </a:solidFill>
                <a:latin typeface="Arial"/>
                <a:cs typeface="Arial"/>
              </a:rPr>
              <a:t>Qui </a:t>
            </a:r>
            <a:r>
              <a:rPr lang="en-US" b="1" dirty="0" err="1" smtClean="0">
                <a:solidFill>
                  <a:srgbClr val="292934"/>
                </a:solidFill>
                <a:latin typeface="Arial"/>
                <a:cs typeface="Arial"/>
              </a:rPr>
              <a:t>suis</a:t>
            </a:r>
            <a:r>
              <a:rPr lang="en-US" b="1" dirty="0" smtClean="0">
                <a:solidFill>
                  <a:srgbClr val="292934"/>
                </a:solidFill>
                <a:latin typeface="Arial"/>
                <a:cs typeface="Arial"/>
              </a:rPr>
              <a:t>-je?</a:t>
            </a:r>
            <a:endParaRPr lang="en-US" b="1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- </a:t>
            </a:r>
            <a:r>
              <a:rPr lang="en-US" sz="2000" b="1" u="sng" dirty="0" smtClean="0">
                <a:latin typeface="Arial"/>
                <a:cs typeface="Arial"/>
              </a:rPr>
              <a:t>Formation: 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Physiothérapeute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 err="1" smtClean="0">
                <a:latin typeface="Arial"/>
                <a:cs typeface="Arial"/>
              </a:rPr>
              <a:t>maîtrise</a:t>
            </a:r>
            <a:r>
              <a:rPr lang="en-US" sz="2000" dirty="0" smtClean="0">
                <a:latin typeface="Arial"/>
                <a:cs typeface="Arial"/>
              </a:rPr>
              <a:t> en </a:t>
            </a:r>
            <a:r>
              <a:rPr lang="en-US" sz="2000" dirty="0" err="1" smtClean="0">
                <a:latin typeface="Arial"/>
                <a:cs typeface="Arial"/>
              </a:rPr>
              <a:t>physiothérapie</a:t>
            </a:r>
            <a:r>
              <a:rPr lang="en-US" sz="2000" dirty="0" smtClean="0">
                <a:latin typeface="Arial"/>
                <a:cs typeface="Arial"/>
              </a:rPr>
              <a:t> – option </a:t>
            </a:r>
            <a:r>
              <a:rPr lang="en-US" sz="2000" dirty="0" err="1" smtClean="0">
                <a:latin typeface="Arial"/>
                <a:cs typeface="Arial"/>
              </a:rPr>
              <a:t>physiothérapie</a:t>
            </a:r>
            <a:r>
              <a:rPr lang="en-US" sz="2000" dirty="0" smtClean="0">
                <a:latin typeface="Arial"/>
                <a:cs typeface="Arial"/>
              </a:rPr>
              <a:t> sportive, </a:t>
            </a:r>
            <a:r>
              <a:rPr lang="en-US" sz="2000" dirty="0" err="1" smtClean="0">
                <a:latin typeface="Arial"/>
                <a:cs typeface="Arial"/>
              </a:rPr>
              <a:t>Université</a:t>
            </a:r>
            <a:r>
              <a:rPr lang="en-US" sz="2000" dirty="0" smtClean="0">
                <a:latin typeface="Arial"/>
                <a:cs typeface="Arial"/>
              </a:rPr>
              <a:t> Laval 2014)</a:t>
            </a:r>
          </a:p>
          <a:p>
            <a:r>
              <a:rPr lang="en-US" sz="2000" dirty="0" smtClean="0">
                <a:latin typeface="Arial"/>
                <a:cs typeface="Arial"/>
              </a:rPr>
              <a:t>- </a:t>
            </a:r>
            <a:r>
              <a:rPr lang="en-US" sz="2000" b="1" u="sng" dirty="0" err="1" smtClean="0">
                <a:latin typeface="Arial"/>
                <a:cs typeface="Arial"/>
              </a:rPr>
              <a:t>Expériences</a:t>
            </a:r>
            <a:r>
              <a:rPr lang="en-US" sz="2000" b="1" u="sng" dirty="0" smtClean="0">
                <a:latin typeface="Arial"/>
                <a:cs typeface="Arial"/>
              </a:rPr>
              <a:t>: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Physiothérapeute</a:t>
            </a:r>
            <a:r>
              <a:rPr lang="en-US" sz="2000" dirty="0" smtClean="0">
                <a:latin typeface="Arial"/>
                <a:cs typeface="Arial"/>
              </a:rPr>
              <a:t> pour les </a:t>
            </a:r>
            <a:r>
              <a:rPr lang="en-US" sz="2000" dirty="0" err="1" smtClean="0">
                <a:latin typeface="Arial"/>
                <a:cs typeface="Arial"/>
              </a:rPr>
              <a:t>Capitales</a:t>
            </a:r>
            <a:r>
              <a:rPr lang="en-US" sz="2000" dirty="0" smtClean="0">
                <a:latin typeface="Arial"/>
                <a:cs typeface="Arial"/>
              </a:rPr>
              <a:t> de Québec (2014-2019)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Clinicien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à</a:t>
            </a:r>
            <a:r>
              <a:rPr lang="en-US" sz="2000" dirty="0" smtClean="0">
                <a:latin typeface="Arial"/>
                <a:cs typeface="Arial"/>
              </a:rPr>
              <a:t> la Clinique du PEPS (2014 </a:t>
            </a:r>
            <a:r>
              <a:rPr lang="en-US" sz="2000" dirty="0" err="1" smtClean="0">
                <a:latin typeface="Arial"/>
                <a:cs typeface="Arial"/>
              </a:rPr>
              <a:t>à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aujourd’hui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Physiothérapeute</a:t>
            </a:r>
            <a:r>
              <a:rPr lang="en-US" sz="2000" dirty="0" smtClean="0">
                <a:latin typeface="Arial"/>
                <a:cs typeface="Arial"/>
              </a:rPr>
              <a:t> pour le </a:t>
            </a:r>
            <a:r>
              <a:rPr lang="en-US" sz="2000" dirty="0" err="1" smtClean="0">
                <a:latin typeface="Arial"/>
                <a:cs typeface="Arial"/>
              </a:rPr>
              <a:t>programme</a:t>
            </a:r>
            <a:r>
              <a:rPr lang="en-US" sz="2000" dirty="0" smtClean="0">
                <a:latin typeface="Arial"/>
                <a:cs typeface="Arial"/>
              </a:rPr>
              <a:t> sport-</a:t>
            </a:r>
            <a:r>
              <a:rPr lang="en-US" sz="2000" dirty="0" err="1" smtClean="0">
                <a:latin typeface="Arial"/>
                <a:cs typeface="Arial"/>
              </a:rPr>
              <a:t>études</a:t>
            </a:r>
            <a:r>
              <a:rPr lang="en-US" sz="2000" dirty="0" smtClean="0">
                <a:latin typeface="Arial"/>
                <a:cs typeface="Arial"/>
              </a:rPr>
              <a:t> baseball des </a:t>
            </a:r>
            <a:r>
              <a:rPr lang="en-US" sz="2000" dirty="0" err="1" smtClean="0">
                <a:latin typeface="Arial"/>
                <a:cs typeface="Arial"/>
              </a:rPr>
              <a:t>Canonniers</a:t>
            </a:r>
            <a:r>
              <a:rPr lang="en-US" sz="2000" dirty="0" smtClean="0">
                <a:latin typeface="Arial"/>
                <a:cs typeface="Arial"/>
              </a:rPr>
              <a:t> (2018 </a:t>
            </a:r>
            <a:r>
              <a:rPr lang="en-US" sz="2000" dirty="0" err="1" smtClean="0">
                <a:latin typeface="Arial"/>
                <a:cs typeface="Arial"/>
              </a:rPr>
              <a:t>à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aujourd’hui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Physiothérapeute</a:t>
            </a:r>
            <a:r>
              <a:rPr lang="en-US" sz="2000" dirty="0" smtClean="0">
                <a:latin typeface="Arial"/>
                <a:cs typeface="Arial"/>
              </a:rPr>
              <a:t> pour les </a:t>
            </a:r>
            <a:r>
              <a:rPr lang="en-US" sz="2000" dirty="0" err="1" smtClean="0">
                <a:latin typeface="Arial"/>
                <a:cs typeface="Arial"/>
              </a:rPr>
              <a:t>Diamants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québec</a:t>
            </a:r>
            <a:r>
              <a:rPr lang="en-US" sz="2000" dirty="0" smtClean="0">
                <a:latin typeface="Arial"/>
                <a:cs typeface="Arial"/>
              </a:rPr>
              <a:t> et </a:t>
            </a:r>
            <a:r>
              <a:rPr lang="en-US" sz="2000" dirty="0" err="1" smtClean="0">
                <a:latin typeface="Arial"/>
                <a:cs typeface="Arial"/>
              </a:rPr>
              <a:t>Alouettes</a:t>
            </a:r>
            <a:r>
              <a:rPr lang="en-US" sz="2000" dirty="0" smtClean="0">
                <a:latin typeface="Arial"/>
                <a:cs typeface="Arial"/>
              </a:rPr>
              <a:t> de Charlesbourg (2019)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06538"/>
            <a:ext cx="3715699" cy="10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2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Gestion</a:t>
            </a:r>
            <a:r>
              <a:rPr lang="en-US" dirty="0" smtClean="0"/>
              <a:t> des </a:t>
            </a:r>
            <a:r>
              <a:rPr lang="en-US" dirty="0" err="1" smtClean="0"/>
              <a:t>lanceurs</a:t>
            </a:r>
            <a:endParaRPr lang="en-US" dirty="0"/>
          </a:p>
        </p:txBody>
      </p:sp>
      <p:pic>
        <p:nvPicPr>
          <p:cNvPr id="5" name="Content Placeholder 4" descr="Capture d’écran 2020-02-15 à 10.59.3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" b="-2532"/>
          <a:stretch/>
        </p:blipFill>
        <p:spPr>
          <a:xfrm>
            <a:off x="189163" y="1931926"/>
            <a:ext cx="8728517" cy="3472063"/>
          </a:xfrm>
        </p:spPr>
      </p:pic>
      <p:sp>
        <p:nvSpPr>
          <p:cNvPr id="6" name="TextBox 5"/>
          <p:cNvSpPr txBox="1"/>
          <p:nvPr/>
        </p:nvSpPr>
        <p:spPr>
          <a:xfrm>
            <a:off x="2256443" y="1417638"/>
            <a:ext cx="470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Lignes</a:t>
            </a:r>
            <a:r>
              <a:rPr lang="en-US" dirty="0" smtClean="0"/>
              <a:t> </a:t>
            </a:r>
            <a:r>
              <a:rPr lang="en-US" dirty="0" err="1" smtClean="0"/>
              <a:t>directrices</a:t>
            </a:r>
            <a:r>
              <a:rPr lang="en-US" dirty="0" smtClean="0"/>
              <a:t> par Pitch Smart (USA Baseball)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95909"/>
            <a:ext cx="846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-7 </a:t>
            </a:r>
            <a:r>
              <a:rPr lang="en-US" dirty="0" err="1" smtClean="0"/>
              <a:t>à</a:t>
            </a:r>
            <a:r>
              <a:rPr lang="en-US" dirty="0" smtClean="0"/>
              <a:t> 14 </a:t>
            </a:r>
            <a:r>
              <a:rPr lang="en-US" dirty="0" err="1" smtClean="0"/>
              <a:t>ans</a:t>
            </a:r>
            <a:r>
              <a:rPr lang="en-US" dirty="0" smtClean="0"/>
              <a:t>: plus de 20 lancers = 1 </a:t>
            </a:r>
            <a:r>
              <a:rPr lang="en-US" dirty="0" err="1" smtClean="0"/>
              <a:t>journée</a:t>
            </a:r>
            <a:r>
              <a:rPr lang="en-US" dirty="0" smtClean="0"/>
              <a:t> de repos</a:t>
            </a:r>
          </a:p>
          <a:p>
            <a:r>
              <a:rPr lang="en-US" dirty="0" smtClean="0"/>
              <a:t>-15 </a:t>
            </a:r>
            <a:r>
              <a:rPr lang="en-US" dirty="0" err="1" smtClean="0"/>
              <a:t>ans</a:t>
            </a:r>
            <a:r>
              <a:rPr lang="en-US" dirty="0" smtClean="0"/>
              <a:t> et +: plus de 30 lancers = 1 </a:t>
            </a:r>
            <a:r>
              <a:rPr lang="en-US" dirty="0" err="1" smtClean="0"/>
              <a:t>journée</a:t>
            </a:r>
            <a:r>
              <a:rPr lang="en-US" dirty="0" smtClean="0"/>
              <a:t> de repos</a:t>
            </a:r>
          </a:p>
          <a:p>
            <a:r>
              <a:rPr lang="en-US" dirty="0" smtClean="0"/>
              <a:t>*** Ne </a:t>
            </a:r>
            <a:r>
              <a:rPr lang="en-US" dirty="0" err="1" smtClean="0"/>
              <a:t>jamais</a:t>
            </a:r>
            <a:r>
              <a:rPr lang="en-US" dirty="0" smtClean="0"/>
              <a:t> lancer 3 </a:t>
            </a:r>
            <a:r>
              <a:rPr lang="en-US" dirty="0" err="1" smtClean="0"/>
              <a:t>jours</a:t>
            </a:r>
            <a:r>
              <a:rPr lang="en-US" dirty="0" smtClean="0"/>
              <a:t> </a:t>
            </a:r>
            <a:r>
              <a:rPr lang="en-US" dirty="0" err="1" smtClean="0"/>
              <a:t>consécutifs</a:t>
            </a:r>
            <a:r>
              <a:rPr lang="en-US" dirty="0" smtClean="0"/>
              <a:t> </a:t>
            </a:r>
            <a:r>
              <a:rPr lang="en-US" dirty="0" err="1" smtClean="0"/>
              <a:t>peu</a:t>
            </a:r>
            <a:r>
              <a:rPr lang="en-US" dirty="0" smtClean="0"/>
              <a:t> </a:t>
            </a:r>
            <a:r>
              <a:rPr lang="en-US" dirty="0" err="1" smtClean="0"/>
              <a:t>importe</a:t>
            </a:r>
            <a:r>
              <a:rPr lang="en-US" dirty="0" smtClean="0"/>
              <a:t> le </a:t>
            </a:r>
            <a:r>
              <a:rPr lang="en-US" dirty="0" err="1" smtClean="0"/>
              <a:t>nombre</a:t>
            </a:r>
            <a:r>
              <a:rPr lang="en-US" dirty="0" smtClean="0"/>
              <a:t> de lancers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4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Exercices</a:t>
            </a:r>
            <a:r>
              <a:rPr lang="en-US" dirty="0" smtClean="0"/>
              <a:t> de </a:t>
            </a:r>
            <a:r>
              <a:rPr lang="en-US" dirty="0" err="1" smtClean="0"/>
              <a:t>renforcement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Vidé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614" y="1633799"/>
            <a:ext cx="2215114" cy="3932311"/>
          </a:xfrm>
        </p:spPr>
      </p:pic>
      <p:pic>
        <p:nvPicPr>
          <p:cNvPr id="11" name="Vidéo (1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3524" y="1633798"/>
            <a:ext cx="2215566" cy="39323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806" y="5823872"/>
            <a:ext cx="542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x 10-15 </a:t>
            </a:r>
            <a:r>
              <a:rPr lang="en-US" dirty="0" err="1" smtClean="0"/>
              <a:t>répétitions</a:t>
            </a:r>
            <a:endParaRPr lang="en-US" dirty="0"/>
          </a:p>
          <a:p>
            <a:r>
              <a:rPr lang="en-US" dirty="0" smtClean="0"/>
              <a:t>3 x </a:t>
            </a:r>
            <a:r>
              <a:rPr lang="en-US" dirty="0" err="1" smtClean="0"/>
              <a:t>semaine</a:t>
            </a:r>
            <a:r>
              <a:rPr lang="en-US" dirty="0" smtClean="0"/>
              <a:t> (après </a:t>
            </a:r>
            <a:r>
              <a:rPr lang="en-US" dirty="0" err="1" smtClean="0"/>
              <a:t>avoir</a:t>
            </a:r>
            <a:r>
              <a:rPr lang="en-US" dirty="0" smtClean="0"/>
              <a:t> </a:t>
            </a:r>
            <a:r>
              <a:rPr lang="en-US" dirty="0" err="1" smtClean="0"/>
              <a:t>lançé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les </a:t>
            </a:r>
            <a:r>
              <a:rPr lang="en-US" dirty="0" err="1" smtClean="0"/>
              <a:t>journées</a:t>
            </a:r>
            <a:r>
              <a:rPr lang="en-US" dirty="0" smtClean="0"/>
              <a:t> de repos)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Exercices</a:t>
            </a:r>
            <a:r>
              <a:rPr lang="en-US" dirty="0" smtClean="0"/>
              <a:t> de </a:t>
            </a:r>
            <a:r>
              <a:rPr lang="en-US" dirty="0" err="1" smtClean="0"/>
              <a:t>contrôle</a:t>
            </a:r>
            <a:r>
              <a:rPr lang="en-US" dirty="0" smtClean="0"/>
              <a:t> </a:t>
            </a:r>
            <a:r>
              <a:rPr lang="en-US" dirty="0" err="1" smtClean="0"/>
              <a:t>moteur</a:t>
            </a:r>
            <a:endParaRPr lang="en-US" dirty="0"/>
          </a:p>
        </p:txBody>
      </p:sp>
      <p:pic>
        <p:nvPicPr>
          <p:cNvPr id="6" name="FullSizeRende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6192" y="1897422"/>
            <a:ext cx="2230708" cy="3959995"/>
          </a:xfrm>
          <a:ln w="28575" cmpd="sng">
            <a:solidFill>
              <a:schemeClr val="tx1"/>
            </a:solidFill>
          </a:ln>
        </p:spPr>
      </p:pic>
      <p:pic>
        <p:nvPicPr>
          <p:cNvPr id="5" name="Vidéo (3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179" y="1917507"/>
            <a:ext cx="2215567" cy="393231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64206" y="6083961"/>
            <a:ext cx="638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</a:t>
            </a:r>
            <a:r>
              <a:rPr lang="en-US" dirty="0" err="1" smtClean="0"/>
              <a:t>À</a:t>
            </a:r>
            <a:r>
              <a:rPr lang="en-US" dirty="0" smtClean="0"/>
              <a:t> faire </a:t>
            </a:r>
            <a:r>
              <a:rPr lang="en-US" dirty="0" err="1" smtClean="0"/>
              <a:t>avant</a:t>
            </a:r>
            <a:r>
              <a:rPr lang="en-US" dirty="0" smtClean="0"/>
              <a:t> de lancer pour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activer</a:t>
            </a:r>
            <a:r>
              <a:rPr lang="en-US" dirty="0" smtClean="0"/>
              <a:t> la </a:t>
            </a:r>
            <a:r>
              <a:rPr lang="en-US" dirty="0" err="1" smtClean="0"/>
              <a:t>coiffe</a:t>
            </a:r>
            <a:r>
              <a:rPr lang="en-US" dirty="0" smtClean="0"/>
              <a:t> des </a:t>
            </a:r>
            <a:r>
              <a:rPr lang="en-US" dirty="0" err="1" smtClean="0"/>
              <a:t>rotateurs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2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Exercices</a:t>
            </a:r>
            <a:r>
              <a:rPr lang="en-US" dirty="0" smtClean="0"/>
              <a:t> </a:t>
            </a:r>
            <a:r>
              <a:rPr lang="en-US" dirty="0" err="1" smtClean="0"/>
              <a:t>d’étirements</a:t>
            </a:r>
            <a:endParaRPr lang="en-US" dirty="0"/>
          </a:p>
        </p:txBody>
      </p:sp>
      <p:pic>
        <p:nvPicPr>
          <p:cNvPr id="4" name="IMG_560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4484" y="1748812"/>
            <a:ext cx="2230709" cy="3959994"/>
          </a:xfrm>
          <a:ln w="28575" cmpd="sng">
            <a:solidFill>
              <a:schemeClr val="tx1"/>
            </a:solidFill>
          </a:ln>
        </p:spPr>
      </p:pic>
      <p:pic>
        <p:nvPicPr>
          <p:cNvPr id="5" name="IMG_5599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4731" y="1748812"/>
            <a:ext cx="2231175" cy="395998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7420" y="5962372"/>
            <a:ext cx="365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***3 x 30 </a:t>
            </a:r>
            <a:r>
              <a:rPr lang="en-US" dirty="0" err="1" smtClean="0"/>
              <a:t>secondes</a:t>
            </a:r>
            <a:r>
              <a:rPr lang="en-US" dirty="0" smtClean="0"/>
              <a:t> après </a:t>
            </a:r>
            <a:r>
              <a:rPr lang="en-US" dirty="0" err="1" smtClean="0"/>
              <a:t>avoir</a:t>
            </a:r>
            <a:r>
              <a:rPr lang="en-US" dirty="0" smtClean="0"/>
              <a:t> </a:t>
            </a:r>
            <a:r>
              <a:rPr lang="en-US" dirty="0" err="1" smtClean="0"/>
              <a:t>lançé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9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Quoi faire après </a:t>
            </a:r>
            <a:r>
              <a:rPr lang="en-US" dirty="0" err="1" smtClean="0">
                <a:latin typeface="Arial"/>
                <a:cs typeface="Arial"/>
              </a:rPr>
              <a:t>avoir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lançé</a:t>
            </a:r>
            <a:r>
              <a:rPr lang="en-US" dirty="0" smtClean="0">
                <a:latin typeface="Arial"/>
                <a:cs typeface="Arial"/>
              </a:rPr>
              <a:t>??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661"/>
            <a:ext cx="8229600" cy="512776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NE PAS METTRE DE GLACE!!!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NE PAS PRENDRE D’ANTI-INFLAMMATOIRES (NAPROXEN, ADVIL, ALEVE…)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Recommandations</a:t>
            </a:r>
            <a:r>
              <a:rPr lang="en-US" sz="2400" dirty="0" smtClean="0">
                <a:latin typeface="Arial"/>
                <a:cs typeface="Arial"/>
              </a:rPr>
              <a:t>:</a:t>
            </a:r>
          </a:p>
          <a:p>
            <a:r>
              <a:rPr lang="en-US" sz="2400" dirty="0" smtClean="0">
                <a:latin typeface="Arial"/>
                <a:cs typeface="Arial"/>
              </a:rPr>
              <a:t>- sprints </a:t>
            </a:r>
            <a:r>
              <a:rPr lang="en-US" sz="2400" dirty="0" err="1" smtClean="0">
                <a:latin typeface="Arial"/>
                <a:cs typeface="Arial"/>
              </a:rPr>
              <a:t>ou</a:t>
            </a:r>
            <a:r>
              <a:rPr lang="en-US" sz="2400" dirty="0" smtClean="0">
                <a:latin typeface="Arial"/>
                <a:cs typeface="Arial"/>
              </a:rPr>
              <a:t> jogging haute </a:t>
            </a:r>
            <a:r>
              <a:rPr lang="en-US" sz="2400" dirty="0" err="1" smtClean="0">
                <a:latin typeface="Arial"/>
                <a:cs typeface="Arial"/>
              </a:rPr>
              <a:t>intensité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- </a:t>
            </a:r>
            <a:r>
              <a:rPr lang="en-US" sz="2400" dirty="0" err="1" smtClean="0">
                <a:latin typeface="Arial"/>
                <a:cs typeface="Arial"/>
              </a:rPr>
              <a:t>exercices</a:t>
            </a:r>
            <a:r>
              <a:rPr lang="en-US" sz="2400" dirty="0" smtClean="0">
                <a:latin typeface="Arial"/>
                <a:cs typeface="Arial"/>
              </a:rPr>
              <a:t> de </a:t>
            </a:r>
            <a:r>
              <a:rPr lang="en-US" sz="2400" dirty="0" err="1" smtClean="0">
                <a:latin typeface="Arial"/>
                <a:cs typeface="Arial"/>
              </a:rPr>
              <a:t>renforcement</a:t>
            </a:r>
            <a:r>
              <a:rPr lang="en-US" sz="2400" dirty="0" smtClean="0">
                <a:latin typeface="Arial"/>
                <a:cs typeface="Arial"/>
              </a:rPr>
              <a:t> avec </a:t>
            </a:r>
            <a:r>
              <a:rPr lang="en-US" sz="2400" dirty="0" err="1" smtClean="0">
                <a:latin typeface="Arial"/>
                <a:cs typeface="Arial"/>
              </a:rPr>
              <a:t>élastique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- </a:t>
            </a:r>
            <a:r>
              <a:rPr lang="en-US" sz="2400" dirty="0" err="1" smtClean="0">
                <a:latin typeface="Arial"/>
                <a:cs typeface="Arial"/>
              </a:rPr>
              <a:t>exercices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d’étirements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statiques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- auto-massage avec </a:t>
            </a:r>
            <a:r>
              <a:rPr lang="en-US" sz="2400" dirty="0" err="1" smtClean="0">
                <a:latin typeface="Arial"/>
                <a:cs typeface="Arial"/>
              </a:rPr>
              <a:t>balle</a:t>
            </a:r>
            <a:r>
              <a:rPr lang="en-US" sz="2400" dirty="0" smtClean="0">
                <a:latin typeface="Arial"/>
                <a:cs typeface="Arial"/>
              </a:rPr>
              <a:t> de </a:t>
            </a:r>
            <a:r>
              <a:rPr lang="en-US" sz="2400" dirty="0" err="1" smtClean="0">
                <a:latin typeface="Arial"/>
                <a:cs typeface="Arial"/>
              </a:rPr>
              <a:t>l’omoplate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- </a:t>
            </a:r>
            <a:r>
              <a:rPr lang="en-US" sz="2400" dirty="0" err="1" smtClean="0">
                <a:latin typeface="Arial"/>
                <a:cs typeface="Arial"/>
              </a:rPr>
              <a:t>boire</a:t>
            </a:r>
            <a:r>
              <a:rPr lang="en-US" sz="2400" dirty="0" smtClean="0">
                <a:latin typeface="Arial"/>
                <a:cs typeface="Arial"/>
              </a:rPr>
              <a:t> beaucoup </a:t>
            </a:r>
            <a:r>
              <a:rPr lang="en-US" sz="2400" dirty="0" err="1" smtClean="0">
                <a:latin typeface="Arial"/>
                <a:cs typeface="Arial"/>
              </a:rPr>
              <a:t>d’eau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- bon </a:t>
            </a:r>
            <a:r>
              <a:rPr lang="en-US" sz="2400" dirty="0" err="1" smtClean="0">
                <a:latin typeface="Arial"/>
                <a:cs typeface="Arial"/>
              </a:rPr>
              <a:t>sommeil</a:t>
            </a:r>
            <a:r>
              <a:rPr lang="en-US" sz="2400" dirty="0" smtClean="0">
                <a:latin typeface="Arial"/>
                <a:cs typeface="Arial"/>
              </a:rPr>
              <a:t> (minimum 8-9 </a:t>
            </a:r>
            <a:r>
              <a:rPr lang="en-US" sz="2400" dirty="0" err="1" smtClean="0">
                <a:latin typeface="Arial"/>
                <a:cs typeface="Arial"/>
              </a:rPr>
              <a:t>heures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***les </a:t>
            </a:r>
            <a:r>
              <a:rPr lang="en-US" sz="2400" dirty="0" err="1" smtClean="0">
                <a:latin typeface="Arial"/>
                <a:cs typeface="Arial"/>
              </a:rPr>
              <a:t>athlètes</a:t>
            </a:r>
            <a:r>
              <a:rPr lang="en-US" sz="2400" dirty="0" smtClean="0">
                <a:latin typeface="Arial"/>
                <a:cs typeface="Arial"/>
              </a:rPr>
              <a:t> qui </a:t>
            </a:r>
            <a:r>
              <a:rPr lang="en-US" sz="2400" dirty="0" err="1" smtClean="0">
                <a:latin typeface="Arial"/>
                <a:cs typeface="Arial"/>
              </a:rPr>
              <a:t>dorment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moins</a:t>
            </a:r>
            <a:r>
              <a:rPr lang="en-US" sz="2400" dirty="0" smtClean="0">
                <a:latin typeface="Arial"/>
                <a:cs typeface="Arial"/>
              </a:rPr>
              <a:t> de 7 </a:t>
            </a:r>
            <a:r>
              <a:rPr lang="en-US" sz="2400" dirty="0" err="1" smtClean="0">
                <a:latin typeface="Arial"/>
                <a:cs typeface="Arial"/>
              </a:rPr>
              <a:t>heures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ont</a:t>
            </a:r>
            <a:r>
              <a:rPr lang="en-US" sz="2400" dirty="0" smtClean="0">
                <a:latin typeface="Arial"/>
                <a:cs typeface="Arial"/>
              </a:rPr>
              <a:t> 1,7 </a:t>
            </a:r>
            <a:r>
              <a:rPr lang="en-US" sz="2400" dirty="0" err="1" smtClean="0">
                <a:latin typeface="Arial"/>
                <a:cs typeface="Arial"/>
              </a:rPr>
              <a:t>fois</a:t>
            </a:r>
            <a:r>
              <a:rPr lang="en-US" sz="2400" dirty="0" smtClean="0">
                <a:latin typeface="Arial"/>
                <a:cs typeface="Arial"/>
              </a:rPr>
              <a:t> plus de chance de </a:t>
            </a:r>
            <a:r>
              <a:rPr lang="en-US" sz="2400" dirty="0" err="1" smtClean="0">
                <a:latin typeface="Arial"/>
                <a:cs typeface="Arial"/>
              </a:rPr>
              <a:t>blessures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86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Retour au </a:t>
            </a:r>
            <a:r>
              <a:rPr lang="en-US" dirty="0" err="1" smtClean="0">
                <a:latin typeface="Arial"/>
                <a:cs typeface="Arial"/>
              </a:rPr>
              <a:t>jeu</a:t>
            </a:r>
            <a:r>
              <a:rPr lang="en-US" dirty="0" smtClean="0">
                <a:latin typeface="Arial"/>
                <a:cs typeface="Arial"/>
              </a:rPr>
              <a:t> après </a:t>
            </a:r>
            <a:r>
              <a:rPr lang="en-US" dirty="0" err="1" smtClean="0">
                <a:latin typeface="Arial"/>
                <a:cs typeface="Arial"/>
              </a:rPr>
              <a:t>une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blessure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941"/>
            <a:ext cx="8229600" cy="5235846"/>
          </a:xfrm>
        </p:spPr>
        <p:txBody>
          <a:bodyPr>
            <a:normAutofit/>
          </a:bodyPr>
          <a:lstStyle/>
          <a:p>
            <a:r>
              <a:rPr lang="en-US" sz="2400" u="sng" dirty="0" err="1" smtClean="0">
                <a:latin typeface="Arial"/>
                <a:cs typeface="Arial"/>
              </a:rPr>
              <a:t>Exemple</a:t>
            </a:r>
            <a:r>
              <a:rPr lang="en-US" sz="2400" u="sng" dirty="0" smtClean="0">
                <a:latin typeface="Arial"/>
                <a:cs typeface="Arial"/>
              </a:rPr>
              <a:t> pour un </a:t>
            </a:r>
            <a:r>
              <a:rPr lang="en-US" sz="2400" u="sng" dirty="0" err="1" smtClean="0">
                <a:latin typeface="Arial"/>
                <a:cs typeface="Arial"/>
              </a:rPr>
              <a:t>lanceur</a:t>
            </a:r>
            <a:r>
              <a:rPr lang="en-US" sz="2400" u="sng" dirty="0" smtClean="0">
                <a:latin typeface="Arial"/>
                <a:cs typeface="Arial"/>
              </a:rPr>
              <a:t> </a:t>
            </a:r>
            <a:r>
              <a:rPr lang="en-US" sz="2400" u="sng" dirty="0" err="1" smtClean="0">
                <a:latin typeface="Arial"/>
                <a:cs typeface="Arial"/>
              </a:rPr>
              <a:t>partant</a:t>
            </a:r>
            <a:r>
              <a:rPr lang="en-US" sz="2400" u="sng" dirty="0" smtClean="0">
                <a:latin typeface="Arial"/>
                <a:cs typeface="Arial"/>
              </a:rPr>
              <a:t> (</a:t>
            </a:r>
            <a:r>
              <a:rPr lang="en-US" sz="2400" u="sng" dirty="0" err="1" smtClean="0">
                <a:latin typeface="Arial"/>
                <a:cs typeface="Arial"/>
              </a:rPr>
              <a:t>objectif</a:t>
            </a:r>
            <a:r>
              <a:rPr lang="en-US" sz="2400" u="sng" dirty="0" smtClean="0">
                <a:latin typeface="Arial"/>
                <a:cs typeface="Arial"/>
              </a:rPr>
              <a:t>: 80 lancers)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</a:t>
            </a:r>
            <a:r>
              <a:rPr lang="en-US" sz="1600" dirty="0" smtClean="0">
                <a:latin typeface="Arial"/>
                <a:cs typeface="Arial"/>
              </a:rPr>
              <a:t>: PC 60 </a:t>
            </a:r>
            <a:r>
              <a:rPr lang="en-US" sz="1600" dirty="0" err="1" smtClean="0">
                <a:latin typeface="Arial"/>
                <a:cs typeface="Arial"/>
              </a:rPr>
              <a:t>pieds</a:t>
            </a:r>
            <a:r>
              <a:rPr lang="en-US" sz="1600" dirty="0" smtClean="0">
                <a:latin typeface="Arial"/>
                <a:cs typeface="Arial"/>
              </a:rPr>
              <a:t>, 20 lancers, maximum 60%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2</a:t>
            </a:r>
            <a:r>
              <a:rPr lang="en-US" sz="1600" dirty="0" smtClean="0">
                <a:latin typeface="Arial"/>
                <a:cs typeface="Arial"/>
              </a:rPr>
              <a:t>: PC 60 </a:t>
            </a:r>
            <a:r>
              <a:rPr lang="en-US" sz="1600" dirty="0" err="1" smtClean="0">
                <a:latin typeface="Arial"/>
                <a:cs typeface="Arial"/>
              </a:rPr>
              <a:t>pieds</a:t>
            </a:r>
            <a:r>
              <a:rPr lang="en-US" sz="1600" dirty="0" smtClean="0">
                <a:latin typeface="Arial"/>
                <a:cs typeface="Arial"/>
              </a:rPr>
              <a:t>, 20 lancers, maximum 75%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3</a:t>
            </a:r>
            <a:r>
              <a:rPr lang="en-US" sz="1600" dirty="0" smtClean="0">
                <a:latin typeface="Arial"/>
                <a:cs typeface="Arial"/>
              </a:rPr>
              <a:t>: activation: cardio, </a:t>
            </a:r>
            <a:r>
              <a:rPr lang="en-US" sz="1600" dirty="0" err="1" smtClean="0">
                <a:latin typeface="Arial"/>
                <a:cs typeface="Arial"/>
              </a:rPr>
              <a:t>exercices</a:t>
            </a:r>
            <a:r>
              <a:rPr lang="en-US" sz="1600" dirty="0" smtClean="0">
                <a:latin typeface="Arial"/>
                <a:cs typeface="Arial"/>
              </a:rPr>
              <a:t> de </a:t>
            </a:r>
            <a:r>
              <a:rPr lang="en-US" sz="1600" dirty="0" err="1" smtClean="0">
                <a:latin typeface="Arial"/>
                <a:cs typeface="Arial"/>
              </a:rPr>
              <a:t>renforcement</a:t>
            </a:r>
            <a:r>
              <a:rPr lang="en-US" sz="1600" dirty="0" smtClean="0">
                <a:latin typeface="Arial"/>
                <a:cs typeface="Arial"/>
              </a:rPr>
              <a:t>, pas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4</a:t>
            </a:r>
            <a:r>
              <a:rPr lang="en-US" sz="1600" dirty="0" smtClean="0">
                <a:latin typeface="Arial"/>
                <a:cs typeface="Arial"/>
              </a:rPr>
              <a:t>: PC </a:t>
            </a:r>
            <a:r>
              <a:rPr lang="en-US" sz="1600" dirty="0" err="1" smtClean="0">
                <a:latin typeface="Arial"/>
                <a:cs typeface="Arial"/>
              </a:rPr>
              <a:t>jusqu’à</a:t>
            </a:r>
            <a:r>
              <a:rPr lang="en-US" sz="1600" dirty="0" smtClean="0">
                <a:latin typeface="Arial"/>
                <a:cs typeface="Arial"/>
              </a:rPr>
              <a:t> 90 </a:t>
            </a:r>
            <a:r>
              <a:rPr lang="en-US" sz="1600" dirty="0" err="1" smtClean="0">
                <a:latin typeface="Arial"/>
                <a:cs typeface="Arial"/>
              </a:rPr>
              <a:t>pieds</a:t>
            </a:r>
            <a:r>
              <a:rPr lang="en-US" sz="1600" dirty="0" smtClean="0">
                <a:latin typeface="Arial"/>
                <a:cs typeface="Arial"/>
              </a:rPr>
              <a:t>, 25 lancers, maximum 75%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5</a:t>
            </a:r>
            <a:r>
              <a:rPr lang="en-US" sz="1600" dirty="0" smtClean="0">
                <a:latin typeface="Arial"/>
                <a:cs typeface="Arial"/>
              </a:rPr>
              <a:t>: PC 60 </a:t>
            </a:r>
            <a:r>
              <a:rPr lang="en-US" sz="1600" dirty="0" err="1" smtClean="0">
                <a:latin typeface="Arial"/>
                <a:cs typeface="Arial"/>
              </a:rPr>
              <a:t>pieds</a:t>
            </a:r>
            <a:r>
              <a:rPr lang="en-US" sz="1600" dirty="0" smtClean="0">
                <a:latin typeface="Arial"/>
                <a:cs typeface="Arial"/>
              </a:rPr>
              <a:t>, 30 lancers, maximum 85-90%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6</a:t>
            </a:r>
            <a:r>
              <a:rPr lang="en-US" sz="1600" dirty="0" smtClean="0">
                <a:latin typeface="Arial"/>
                <a:cs typeface="Arial"/>
              </a:rPr>
              <a:t>: activation: cardio, </a:t>
            </a:r>
            <a:r>
              <a:rPr lang="en-US" sz="1600" dirty="0" err="1" smtClean="0">
                <a:latin typeface="Arial"/>
                <a:cs typeface="Arial"/>
              </a:rPr>
              <a:t>exercices</a:t>
            </a:r>
            <a:r>
              <a:rPr lang="en-US" sz="1600" dirty="0" smtClean="0">
                <a:latin typeface="Arial"/>
                <a:cs typeface="Arial"/>
              </a:rPr>
              <a:t> de </a:t>
            </a:r>
            <a:r>
              <a:rPr lang="en-US" sz="1600" dirty="0" err="1" smtClean="0">
                <a:latin typeface="Arial"/>
                <a:cs typeface="Arial"/>
              </a:rPr>
              <a:t>renforcement</a:t>
            </a:r>
            <a:r>
              <a:rPr lang="en-US" sz="1600" dirty="0" smtClean="0">
                <a:latin typeface="Arial"/>
                <a:cs typeface="Arial"/>
              </a:rPr>
              <a:t>, pas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7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 err="1" smtClean="0">
                <a:latin typeface="Arial"/>
                <a:cs typeface="Arial"/>
              </a:rPr>
              <a:t>flatground</a:t>
            </a:r>
            <a:r>
              <a:rPr lang="en-US" sz="1600" dirty="0" smtClean="0">
                <a:latin typeface="Arial"/>
                <a:cs typeface="Arial"/>
              </a:rPr>
              <a:t>, 30 lancers, maximum 85-90%, 10 </a:t>
            </a:r>
            <a:r>
              <a:rPr lang="en-US" sz="1600" dirty="0" err="1" smtClean="0">
                <a:latin typeface="Arial"/>
                <a:cs typeface="Arial"/>
              </a:rPr>
              <a:t>balles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à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effet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8</a:t>
            </a:r>
            <a:r>
              <a:rPr lang="en-US" sz="1600" dirty="0" smtClean="0">
                <a:latin typeface="Arial"/>
                <a:cs typeface="Arial"/>
              </a:rPr>
              <a:t>: activation: cardio, </a:t>
            </a:r>
            <a:r>
              <a:rPr lang="en-US" sz="1600" dirty="0" err="1" smtClean="0">
                <a:latin typeface="Arial"/>
                <a:cs typeface="Arial"/>
              </a:rPr>
              <a:t>exercices</a:t>
            </a:r>
            <a:r>
              <a:rPr lang="en-US" sz="1600" dirty="0" smtClean="0">
                <a:latin typeface="Arial"/>
                <a:cs typeface="Arial"/>
              </a:rPr>
              <a:t> de </a:t>
            </a:r>
            <a:r>
              <a:rPr lang="en-US" sz="1600" dirty="0" err="1" smtClean="0">
                <a:latin typeface="Arial"/>
                <a:cs typeface="Arial"/>
              </a:rPr>
              <a:t>renforcement</a:t>
            </a:r>
            <a:r>
              <a:rPr lang="en-US" sz="1600" dirty="0" smtClean="0">
                <a:latin typeface="Arial"/>
                <a:cs typeface="Arial"/>
              </a:rPr>
              <a:t>, pas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9</a:t>
            </a:r>
            <a:r>
              <a:rPr lang="en-US" sz="1600" dirty="0" smtClean="0">
                <a:latin typeface="Arial"/>
                <a:cs typeface="Arial"/>
              </a:rPr>
              <a:t>: Long toss, 20 lancers, maximum 90%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10</a:t>
            </a:r>
            <a:r>
              <a:rPr lang="en-US" sz="1600" dirty="0" smtClean="0">
                <a:latin typeface="Arial"/>
                <a:cs typeface="Arial"/>
              </a:rPr>
              <a:t>: activation: cardio, </a:t>
            </a:r>
            <a:r>
              <a:rPr lang="en-US" sz="1600" dirty="0" err="1" smtClean="0">
                <a:latin typeface="Arial"/>
                <a:cs typeface="Arial"/>
              </a:rPr>
              <a:t>exercices</a:t>
            </a:r>
            <a:r>
              <a:rPr lang="en-US" sz="1600" dirty="0" smtClean="0">
                <a:latin typeface="Arial"/>
                <a:cs typeface="Arial"/>
              </a:rPr>
              <a:t> de </a:t>
            </a:r>
            <a:r>
              <a:rPr lang="en-US" sz="1600" dirty="0" err="1" smtClean="0">
                <a:latin typeface="Arial"/>
                <a:cs typeface="Arial"/>
              </a:rPr>
              <a:t>renforcement</a:t>
            </a:r>
            <a:r>
              <a:rPr lang="en-US" sz="1600" dirty="0" smtClean="0">
                <a:latin typeface="Arial"/>
                <a:cs typeface="Arial"/>
              </a:rPr>
              <a:t>, pas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11</a:t>
            </a:r>
            <a:r>
              <a:rPr lang="en-US" sz="1600" dirty="0" smtClean="0">
                <a:latin typeface="Arial"/>
                <a:cs typeface="Arial"/>
              </a:rPr>
              <a:t>: </a:t>
            </a:r>
            <a:r>
              <a:rPr lang="en-US" sz="1600" dirty="0" err="1" smtClean="0">
                <a:latin typeface="Arial"/>
                <a:cs typeface="Arial"/>
              </a:rPr>
              <a:t>Bulpen</a:t>
            </a:r>
            <a:r>
              <a:rPr lang="en-US" sz="1600" dirty="0" smtClean="0">
                <a:latin typeface="Arial"/>
                <a:cs typeface="Arial"/>
              </a:rPr>
              <a:t>, 30 lancers, 100%, tout types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12 </a:t>
            </a:r>
            <a:r>
              <a:rPr lang="en-US" sz="1600" dirty="0" smtClean="0">
                <a:latin typeface="Arial"/>
                <a:cs typeface="Arial"/>
              </a:rPr>
              <a:t>: activation: cardio, </a:t>
            </a:r>
            <a:r>
              <a:rPr lang="en-US" sz="1600" dirty="0" err="1" smtClean="0">
                <a:latin typeface="Arial"/>
                <a:cs typeface="Arial"/>
              </a:rPr>
              <a:t>exercices</a:t>
            </a:r>
            <a:r>
              <a:rPr lang="en-US" sz="1600" dirty="0" smtClean="0">
                <a:latin typeface="Arial"/>
                <a:cs typeface="Arial"/>
              </a:rPr>
              <a:t> de </a:t>
            </a:r>
            <a:r>
              <a:rPr lang="en-US" sz="1600" dirty="0" err="1" smtClean="0">
                <a:latin typeface="Arial"/>
                <a:cs typeface="Arial"/>
              </a:rPr>
              <a:t>renforcement</a:t>
            </a:r>
            <a:r>
              <a:rPr lang="en-US" sz="1600" dirty="0" smtClean="0">
                <a:latin typeface="Arial"/>
                <a:cs typeface="Arial"/>
              </a:rPr>
              <a:t>, pas de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13</a:t>
            </a:r>
            <a:r>
              <a:rPr lang="en-US" sz="1600" dirty="0" smtClean="0">
                <a:latin typeface="Arial"/>
                <a:cs typeface="Arial"/>
              </a:rPr>
              <a:t>: Match (en </a:t>
            </a:r>
            <a:r>
              <a:rPr lang="en-US" sz="1600" dirty="0" err="1" smtClean="0">
                <a:latin typeface="Arial"/>
                <a:cs typeface="Arial"/>
              </a:rPr>
              <a:t>relève</a:t>
            </a:r>
            <a:r>
              <a:rPr lang="en-US" sz="1600" dirty="0" smtClean="0">
                <a:latin typeface="Arial"/>
                <a:cs typeface="Arial"/>
              </a:rPr>
              <a:t>), maximum 30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15</a:t>
            </a:r>
            <a:r>
              <a:rPr lang="en-US" sz="1600" dirty="0" smtClean="0">
                <a:latin typeface="Arial"/>
                <a:cs typeface="Arial"/>
              </a:rPr>
              <a:t>: Match (en </a:t>
            </a:r>
            <a:r>
              <a:rPr lang="en-US" sz="1600" dirty="0" err="1" smtClean="0">
                <a:latin typeface="Arial"/>
                <a:cs typeface="Arial"/>
              </a:rPr>
              <a:t>relève</a:t>
            </a:r>
            <a:r>
              <a:rPr lang="en-US" sz="1600" dirty="0" smtClean="0">
                <a:latin typeface="Arial"/>
                <a:cs typeface="Arial"/>
              </a:rPr>
              <a:t>), maximum 45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19</a:t>
            </a:r>
            <a:r>
              <a:rPr lang="en-US" sz="1600" dirty="0" smtClean="0">
                <a:latin typeface="Arial"/>
                <a:cs typeface="Arial"/>
              </a:rPr>
              <a:t>: Match (</a:t>
            </a:r>
            <a:r>
              <a:rPr lang="en-US" sz="1600" dirty="0" err="1" smtClean="0">
                <a:latin typeface="Arial"/>
                <a:cs typeface="Arial"/>
              </a:rPr>
              <a:t>partant</a:t>
            </a:r>
            <a:r>
              <a:rPr lang="en-US" sz="1600" dirty="0" smtClean="0">
                <a:latin typeface="Arial"/>
                <a:cs typeface="Arial"/>
              </a:rPr>
              <a:t>), maximum 60 lancers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Jour 23</a:t>
            </a:r>
            <a:r>
              <a:rPr lang="en-US" sz="1600" dirty="0" smtClean="0">
                <a:latin typeface="Arial"/>
                <a:cs typeface="Arial"/>
              </a:rPr>
              <a:t>: Match (</a:t>
            </a:r>
            <a:r>
              <a:rPr lang="en-US" sz="1600" dirty="0" err="1" smtClean="0">
                <a:latin typeface="Arial"/>
                <a:cs typeface="Arial"/>
              </a:rPr>
              <a:t>partant</a:t>
            </a:r>
            <a:r>
              <a:rPr lang="en-US" sz="1600" dirty="0" smtClean="0">
                <a:latin typeface="Arial"/>
                <a:cs typeface="Arial"/>
              </a:rPr>
              <a:t>), maximum 80 lancers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7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protéger</a:t>
            </a:r>
            <a:r>
              <a:rPr lang="en-US" dirty="0" smtClean="0"/>
              <a:t>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athlètes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688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Une</a:t>
            </a:r>
            <a:r>
              <a:rPr lang="en-US" sz="1800" dirty="0" smtClean="0">
                <a:latin typeface="Arial"/>
                <a:cs typeface="Arial"/>
              </a:rPr>
              <a:t> bonne communication avec </a:t>
            </a:r>
            <a:r>
              <a:rPr lang="en-US" sz="1800" dirty="0" err="1" smtClean="0">
                <a:latin typeface="Arial"/>
                <a:cs typeface="Arial"/>
              </a:rPr>
              <a:t>votre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athlète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err="1" smtClean="0">
                <a:latin typeface="Arial"/>
                <a:cs typeface="Arial"/>
              </a:rPr>
              <a:t>Respectez</a:t>
            </a:r>
            <a:r>
              <a:rPr lang="en-US" sz="1800" dirty="0" smtClean="0">
                <a:latin typeface="Arial"/>
                <a:cs typeface="Arial"/>
              </a:rPr>
              <a:t> les </a:t>
            </a:r>
            <a:r>
              <a:rPr lang="en-US" sz="1800" dirty="0" err="1" smtClean="0">
                <a:latin typeface="Arial"/>
                <a:cs typeface="Arial"/>
              </a:rPr>
              <a:t>lignes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directrices</a:t>
            </a:r>
            <a:r>
              <a:rPr lang="en-US" sz="1800" dirty="0" smtClean="0">
                <a:latin typeface="Arial"/>
                <a:cs typeface="Arial"/>
              </a:rPr>
              <a:t> de Pitch Smart pour </a:t>
            </a:r>
            <a:r>
              <a:rPr lang="en-US" sz="1800" dirty="0" err="1" smtClean="0">
                <a:latin typeface="Arial"/>
                <a:cs typeface="Arial"/>
              </a:rPr>
              <a:t>vos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lanceurs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err="1" smtClean="0">
                <a:latin typeface="Arial"/>
                <a:cs typeface="Arial"/>
              </a:rPr>
              <a:t>Vous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êtes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responsables</a:t>
            </a:r>
            <a:r>
              <a:rPr lang="en-US" sz="1800" dirty="0" smtClean="0">
                <a:latin typeface="Arial"/>
                <a:cs typeface="Arial"/>
              </a:rPr>
              <a:t> de </a:t>
            </a:r>
            <a:r>
              <a:rPr lang="en-US" sz="1800" dirty="0" err="1" smtClean="0">
                <a:latin typeface="Arial"/>
                <a:cs typeface="Arial"/>
              </a:rPr>
              <a:t>l’échauffement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err="1" smtClean="0">
                <a:latin typeface="Arial"/>
                <a:cs typeface="Arial"/>
              </a:rPr>
              <a:t>Éducation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auprès</a:t>
            </a:r>
            <a:r>
              <a:rPr lang="en-US" sz="1800" dirty="0" smtClean="0">
                <a:latin typeface="Arial"/>
                <a:cs typeface="Arial"/>
              </a:rPr>
              <a:t> des parents et </a:t>
            </a:r>
            <a:r>
              <a:rPr lang="en-US" sz="1800" dirty="0" err="1" smtClean="0">
                <a:latin typeface="Arial"/>
                <a:cs typeface="Arial"/>
              </a:rPr>
              <a:t>athlètes</a:t>
            </a:r>
            <a:r>
              <a:rPr lang="en-US" sz="1800" dirty="0" smtClean="0">
                <a:latin typeface="Arial"/>
                <a:cs typeface="Arial"/>
              </a:rPr>
              <a:t> en début de </a:t>
            </a:r>
            <a:r>
              <a:rPr lang="en-US" sz="1800" dirty="0" err="1" smtClean="0">
                <a:latin typeface="Arial"/>
                <a:cs typeface="Arial"/>
              </a:rPr>
              <a:t>saison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err="1" smtClean="0">
                <a:latin typeface="Arial"/>
                <a:cs typeface="Arial"/>
              </a:rPr>
              <a:t>Référence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rapide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auprès</a:t>
            </a:r>
            <a:r>
              <a:rPr lang="en-US" sz="1800" dirty="0" smtClean="0">
                <a:latin typeface="Arial"/>
                <a:cs typeface="Arial"/>
              </a:rPr>
              <a:t> d’un </a:t>
            </a:r>
            <a:r>
              <a:rPr lang="en-US" sz="1800" dirty="0" err="1" smtClean="0">
                <a:latin typeface="Arial"/>
                <a:cs typeface="Arial"/>
              </a:rPr>
              <a:t>physiothérapeute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lors</a:t>
            </a:r>
            <a:r>
              <a:rPr lang="en-US" sz="1800" dirty="0" smtClean="0">
                <a:latin typeface="Arial"/>
                <a:cs typeface="Arial"/>
              </a:rPr>
              <a:t> des premiers </a:t>
            </a:r>
            <a:r>
              <a:rPr lang="en-US" sz="1800" dirty="0" err="1" smtClean="0">
                <a:latin typeface="Arial"/>
                <a:cs typeface="Arial"/>
              </a:rPr>
              <a:t>signes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err="1" smtClean="0">
                <a:latin typeface="Arial"/>
                <a:cs typeface="Arial"/>
              </a:rPr>
              <a:t>Soyez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attentifs</a:t>
            </a:r>
            <a:r>
              <a:rPr lang="en-US" sz="1800" dirty="0" smtClean="0">
                <a:latin typeface="Arial"/>
                <a:cs typeface="Arial"/>
              </a:rPr>
              <a:t> aux </a:t>
            </a:r>
            <a:r>
              <a:rPr lang="en-US" sz="1800" dirty="0" err="1" smtClean="0">
                <a:latin typeface="Arial"/>
                <a:cs typeface="Arial"/>
              </a:rPr>
              <a:t>signes</a:t>
            </a:r>
            <a:r>
              <a:rPr lang="en-US" sz="1800" dirty="0" smtClean="0">
                <a:latin typeface="Arial"/>
                <a:cs typeface="Arial"/>
              </a:rPr>
              <a:t> et </a:t>
            </a:r>
            <a:r>
              <a:rPr lang="en-US" sz="1800" dirty="0" err="1" smtClean="0">
                <a:latin typeface="Arial"/>
                <a:cs typeface="Arial"/>
              </a:rPr>
              <a:t>symptômes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d’une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blessure</a:t>
            </a:r>
            <a:r>
              <a:rPr lang="en-US" sz="1800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Expressions non-</a:t>
            </a:r>
            <a:r>
              <a:rPr lang="en-US" sz="1400" dirty="0" err="1" smtClean="0">
                <a:latin typeface="Arial"/>
                <a:cs typeface="Arial"/>
              </a:rPr>
              <a:t>verbales</a:t>
            </a:r>
            <a:endParaRPr lang="en-US" sz="1400" dirty="0" smtClean="0">
              <a:latin typeface="Arial"/>
              <a:cs typeface="Arial"/>
            </a:endParaRPr>
          </a:p>
          <a:p>
            <a:pPr lvl="1"/>
            <a:r>
              <a:rPr lang="en-US" sz="1400" dirty="0" smtClean="0">
                <a:latin typeface="Arial"/>
                <a:cs typeface="Arial"/>
              </a:rPr>
              <a:t>Diminution de la performance (</a:t>
            </a:r>
            <a:r>
              <a:rPr lang="en-US" sz="1400" dirty="0" err="1" smtClean="0">
                <a:latin typeface="Arial"/>
                <a:cs typeface="Arial"/>
              </a:rPr>
              <a:t>velocité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vitesse</a:t>
            </a:r>
            <a:r>
              <a:rPr lang="en-US" sz="1400" dirty="0" smtClean="0">
                <a:latin typeface="Arial"/>
                <a:cs typeface="Arial"/>
              </a:rPr>
              <a:t> de </a:t>
            </a:r>
            <a:r>
              <a:rPr lang="en-US" sz="1400" dirty="0" err="1" smtClean="0">
                <a:latin typeface="Arial"/>
                <a:cs typeface="Arial"/>
              </a:rPr>
              <a:t>l’élan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précision</a:t>
            </a:r>
            <a:r>
              <a:rPr lang="en-US" sz="1400" dirty="0" smtClean="0">
                <a:latin typeface="Arial"/>
                <a:cs typeface="Arial"/>
              </a:rPr>
              <a:t> des lancers)</a:t>
            </a:r>
          </a:p>
          <a:p>
            <a:pPr marL="457200" lvl="1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195" y="4995322"/>
            <a:ext cx="8399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***NE JAMAIS PRIORISER LA VICTOIRE ET LA PERFORMANCE DE L’ÉQUIPE AU DÉTRIMENT DE LA SANTÉ DE VOTRE JEUNE ATHLÈTE ***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1420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7308</TotalTime>
  <Words>629</Words>
  <Application>Microsoft Macintosh PowerPoint</Application>
  <PresentationFormat>On-screen Show (4:3)</PresentationFormat>
  <Paragraphs>75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Gestion des bras au baseball</vt:lpstr>
      <vt:lpstr>Qui suis-je?</vt:lpstr>
      <vt:lpstr>Gestion des lanceurs</vt:lpstr>
      <vt:lpstr>Exercices de renforcement </vt:lpstr>
      <vt:lpstr>Exercices de contrôle moteur</vt:lpstr>
      <vt:lpstr>Exercices d’étirements</vt:lpstr>
      <vt:lpstr>Quoi faire après avoir lançé??</vt:lpstr>
      <vt:lpstr>Retour au jeu après une blessure</vt:lpstr>
      <vt:lpstr>Comment protéger vos athlètes</vt:lpstr>
      <vt:lpstr>Période de 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des bras au baseball</dc:title>
  <dc:creator>Sandra Fournier</dc:creator>
  <cp:lastModifiedBy>Sandra Fournier</cp:lastModifiedBy>
  <cp:revision>27</cp:revision>
  <dcterms:created xsi:type="dcterms:W3CDTF">2020-02-15T15:33:01Z</dcterms:created>
  <dcterms:modified xsi:type="dcterms:W3CDTF">2020-02-28T03:19:21Z</dcterms:modified>
</cp:coreProperties>
</file>