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2" r:id="rId2"/>
    <p:sldId id="293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5" r:id="rId11"/>
    <p:sldId id="306" r:id="rId12"/>
    <p:sldId id="303" r:id="rId13"/>
    <p:sldId id="30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B8E31-D6F9-1C49-8333-EAFF6AFF369E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E7E3F-D4E6-AA41-ADC6-5F0414FE71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3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4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9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4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1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3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9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3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2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ED9D-D7E9-4F8A-9326-3F0D71BD4B95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377BB-7660-4106-8C81-11449D533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0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TACTIQUES COLLECTIVES OFFENSIVES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Philosophie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2"/>
            <a:r>
              <a:rPr lang="en-US" dirty="0" err="1" smtClean="0"/>
              <a:t>Joue</a:t>
            </a:r>
            <a:r>
              <a:rPr lang="en-US" dirty="0" smtClean="0"/>
              <a:t> </a:t>
            </a:r>
            <a:r>
              <a:rPr lang="en-US" dirty="0" err="1" smtClean="0"/>
              <a:t>vite</a:t>
            </a:r>
            <a:endParaRPr lang="en-US" dirty="0" smtClean="0"/>
          </a:p>
          <a:p>
            <a:pPr lvl="2"/>
            <a:r>
              <a:rPr lang="en-US" dirty="0" err="1" smtClean="0"/>
              <a:t>Attaque</a:t>
            </a:r>
            <a:r>
              <a:rPr lang="en-US" dirty="0" smtClean="0"/>
              <a:t> entre les points de </a:t>
            </a:r>
            <a:r>
              <a:rPr lang="en-US" dirty="0" err="1" smtClean="0"/>
              <a:t>mises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endParaRPr lang="en-US" dirty="0"/>
          </a:p>
          <a:p>
            <a:pPr lvl="2"/>
            <a:r>
              <a:rPr lang="en-US" dirty="0" err="1" smtClean="0"/>
              <a:t>Mentalit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r>
              <a:rPr lang="en-US" dirty="0" smtClean="0">
                <a:latin typeface="Calibri"/>
                <a:cs typeface="Calibri"/>
              </a:rPr>
              <a:t> de </a:t>
            </a:r>
            <a:r>
              <a:rPr lang="en-US" dirty="0" err="1" smtClean="0">
                <a:latin typeface="Calibri"/>
                <a:cs typeface="Calibri"/>
              </a:rPr>
              <a:t>tirs</a:t>
            </a:r>
            <a:endParaRPr lang="en-US" dirty="0" smtClean="0"/>
          </a:p>
          <a:p>
            <a:pPr lvl="2"/>
            <a:endParaRPr lang="en-US" dirty="0" smtClean="0"/>
          </a:p>
          <a:p>
            <a:pPr lvl="3"/>
            <a:r>
              <a:rPr lang="en-US" dirty="0" smtClean="0"/>
              <a:t>Attention aux </a:t>
            </a:r>
            <a:r>
              <a:rPr lang="en-US" dirty="0" err="1" smtClean="0"/>
              <a:t>d</a:t>
            </a:r>
            <a:r>
              <a:rPr lang="en-US" dirty="0" err="1" smtClean="0">
                <a:cs typeface="Calibri"/>
              </a:rPr>
              <a:t>é</a:t>
            </a:r>
            <a:r>
              <a:rPr lang="en-US" dirty="0" err="1" smtClean="0"/>
              <a:t>tails</a:t>
            </a:r>
            <a:endParaRPr lang="en-US" dirty="0" smtClean="0"/>
          </a:p>
          <a:p>
            <a:pPr lvl="3"/>
            <a:r>
              <a:rPr lang="en-US" dirty="0" err="1" smtClean="0"/>
              <a:t>Permettre</a:t>
            </a:r>
            <a:r>
              <a:rPr lang="en-US" dirty="0" smtClean="0"/>
              <a:t> de la </a:t>
            </a:r>
            <a:r>
              <a:rPr lang="en-US" dirty="0" err="1" smtClean="0"/>
              <a:t>libert</a:t>
            </a:r>
            <a:r>
              <a:rPr lang="en-US" dirty="0" err="1" smtClean="0">
                <a:cs typeface="Calibri"/>
              </a:rPr>
              <a:t>é</a:t>
            </a:r>
            <a:r>
              <a:rPr lang="en-US" dirty="0" smtClean="0">
                <a:cs typeface="Calibri"/>
              </a:rPr>
              <a:t> au </a:t>
            </a:r>
            <a:r>
              <a:rPr lang="en-US" dirty="0" err="1" smtClean="0">
                <a:cs typeface="Calibri"/>
              </a:rPr>
              <a:t>porteur</a:t>
            </a:r>
            <a:endParaRPr lang="en-US" dirty="0" smtClean="0"/>
          </a:p>
          <a:p>
            <a:pPr lvl="3"/>
            <a:r>
              <a:rPr lang="en-US" dirty="0" err="1" smtClean="0"/>
              <a:t>Priorit</a:t>
            </a:r>
            <a:r>
              <a:rPr lang="en-US" dirty="0" err="1" smtClean="0">
                <a:cs typeface="Calibri"/>
              </a:rPr>
              <a:t>é</a:t>
            </a:r>
            <a:r>
              <a:rPr lang="en-US" dirty="0" smtClean="0">
                <a:cs typeface="Calibri"/>
              </a:rPr>
              <a:t> au </a:t>
            </a:r>
            <a:r>
              <a:rPr lang="en-US" dirty="0" err="1" smtClean="0">
                <a:cs typeface="Calibri"/>
              </a:rPr>
              <a:t>développement</a:t>
            </a:r>
            <a:r>
              <a:rPr lang="en-US" dirty="0" smtClean="0">
                <a:cs typeface="Calibri"/>
              </a:rPr>
              <a:t> des </a:t>
            </a:r>
            <a:r>
              <a:rPr lang="en-US" dirty="0" err="1" smtClean="0">
                <a:cs typeface="Calibri"/>
              </a:rPr>
              <a:t>habilet</a:t>
            </a:r>
            <a:r>
              <a:rPr lang="en-US" dirty="0" err="1" smtClean="0">
                <a:latin typeface="Calibri"/>
                <a:cs typeface="Calibri"/>
              </a:rPr>
              <a:t>és</a:t>
            </a:r>
            <a:endParaRPr lang="en-US" dirty="0" smtClean="0"/>
          </a:p>
        </p:txBody>
      </p:sp>
      <p:pic>
        <p:nvPicPr>
          <p:cNvPr id="5" name="Image 4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687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Mises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r>
              <a:rPr lang="en-US" dirty="0" smtClean="0"/>
              <a:t> Offensives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Zone </a:t>
            </a:r>
            <a:r>
              <a:rPr lang="en-US" dirty="0" err="1"/>
              <a:t>Neutre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C</a:t>
            </a:r>
            <a:r>
              <a:rPr lang="en-US" dirty="0" smtClean="0">
                <a:cs typeface="Calibri"/>
              </a:rPr>
              <a:t>ôté </a:t>
            </a:r>
            <a:r>
              <a:rPr lang="en-US" dirty="0" err="1" smtClean="0">
                <a:cs typeface="Calibri"/>
              </a:rPr>
              <a:t>défensif</a:t>
            </a:r>
            <a:endParaRPr lang="en-US" dirty="0" smtClean="0">
              <a:cs typeface="Calibri"/>
            </a:endParaRPr>
          </a:p>
          <a:p>
            <a:pPr lvl="4"/>
            <a:endParaRPr lang="en-US" dirty="0">
              <a:cs typeface="Calibri"/>
            </a:endParaRPr>
          </a:p>
          <a:p>
            <a:pPr lvl="4"/>
            <a:r>
              <a:rPr lang="en-US" dirty="0">
                <a:cs typeface="Calibri"/>
              </a:rPr>
              <a:t>Au </a:t>
            </a:r>
            <a:r>
              <a:rPr lang="en-US" dirty="0" smtClean="0">
                <a:cs typeface="Calibri"/>
              </a:rPr>
              <a:t>centre</a:t>
            </a:r>
          </a:p>
          <a:p>
            <a:pPr lvl="4"/>
            <a:endParaRPr lang="en-US" dirty="0">
              <a:cs typeface="Calibri"/>
            </a:endParaRPr>
          </a:p>
          <a:p>
            <a:pPr lvl="4"/>
            <a:r>
              <a:rPr lang="en-US" dirty="0"/>
              <a:t>C</a:t>
            </a:r>
            <a:r>
              <a:rPr lang="en-US" dirty="0">
                <a:cs typeface="Calibri"/>
              </a:rPr>
              <a:t>ôté </a:t>
            </a:r>
            <a:r>
              <a:rPr lang="en-US" dirty="0" err="1" smtClean="0">
                <a:cs typeface="Calibri"/>
              </a:rPr>
              <a:t>offensif</a:t>
            </a:r>
            <a:endParaRPr lang="en-US" dirty="0">
              <a:cs typeface="Calibri"/>
            </a:endParaRPr>
          </a:p>
          <a:p>
            <a:pPr marL="2286000" lvl="5" indent="0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>
              <a:cs typeface="Calibri"/>
            </a:endParaRPr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9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Mises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r>
              <a:rPr lang="en-US" dirty="0" smtClean="0"/>
              <a:t> Offensives</a:t>
            </a:r>
          </a:p>
          <a:p>
            <a:pPr lvl="3"/>
            <a:r>
              <a:rPr lang="en-US" dirty="0" smtClean="0"/>
              <a:t>Zone </a:t>
            </a:r>
            <a:r>
              <a:rPr lang="en-US" dirty="0"/>
              <a:t>Offensive</a:t>
            </a:r>
          </a:p>
          <a:p>
            <a:pPr lvl="4"/>
            <a:r>
              <a:rPr lang="en-US" dirty="0" err="1"/>
              <a:t>Croise</a:t>
            </a:r>
            <a:r>
              <a:rPr lang="en-US" dirty="0"/>
              <a:t> </a:t>
            </a:r>
          </a:p>
          <a:p>
            <a:pPr lvl="5"/>
            <a:r>
              <a:rPr lang="en-US" dirty="0"/>
              <a:t>Au D</a:t>
            </a:r>
          </a:p>
          <a:p>
            <a:pPr lvl="5"/>
            <a:r>
              <a:rPr lang="en-US" dirty="0" err="1"/>
              <a:t>Ramasse</a:t>
            </a:r>
            <a:endParaRPr lang="en-US" dirty="0"/>
          </a:p>
          <a:p>
            <a:pPr lvl="4"/>
            <a:r>
              <a:rPr lang="en-US" dirty="0"/>
              <a:t>4-Up</a:t>
            </a:r>
          </a:p>
          <a:p>
            <a:pPr lvl="5"/>
            <a:r>
              <a:rPr lang="en-US" dirty="0"/>
              <a:t>Sur </a:t>
            </a:r>
            <a:r>
              <a:rPr lang="en-US" dirty="0" err="1" smtClean="0"/>
              <a:t>r</a:t>
            </a:r>
            <a:r>
              <a:rPr lang="en-US" dirty="0" err="1" smtClean="0">
                <a:cs typeface="Calibri"/>
              </a:rPr>
              <a:t>é</a:t>
            </a:r>
            <a:r>
              <a:rPr lang="en-US" dirty="0" err="1" smtClean="0"/>
              <a:t>ception</a:t>
            </a:r>
            <a:endParaRPr lang="en-US" dirty="0" smtClean="0"/>
          </a:p>
          <a:p>
            <a:pPr lvl="5"/>
            <a:r>
              <a:rPr lang="en-US" dirty="0" err="1" smtClean="0"/>
              <a:t>Tir</a:t>
            </a:r>
            <a:r>
              <a:rPr lang="en-US" dirty="0" smtClean="0"/>
              <a:t> de la </a:t>
            </a:r>
            <a:r>
              <a:rPr lang="en-US" dirty="0" err="1" smtClean="0"/>
              <a:t>bande</a:t>
            </a:r>
            <a:endParaRPr lang="en-US" dirty="0"/>
          </a:p>
          <a:p>
            <a:pPr lvl="4"/>
            <a:r>
              <a:rPr lang="en-US" dirty="0" smtClean="0"/>
              <a:t>D à D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r</a:t>
            </a:r>
            <a:r>
              <a:rPr lang="en-US" dirty="0" err="1" smtClean="0">
                <a:latin typeface="Calibri"/>
                <a:cs typeface="Calibri"/>
              </a:rPr>
              <a:t>éception</a:t>
            </a:r>
            <a:endParaRPr lang="en-US" dirty="0" smtClean="0">
              <a:latin typeface="Calibri"/>
              <a:cs typeface="Calibri"/>
            </a:endParaRPr>
          </a:p>
          <a:p>
            <a:pPr lvl="5"/>
            <a:r>
              <a:rPr lang="en-US" dirty="0" smtClean="0">
                <a:latin typeface="Calibri"/>
                <a:cs typeface="Calibri"/>
              </a:rPr>
              <a:t>En </a:t>
            </a:r>
            <a:r>
              <a:rPr lang="en-US" dirty="0" err="1" smtClean="0">
                <a:latin typeface="Calibri"/>
                <a:cs typeface="Calibri"/>
              </a:rPr>
              <a:t>soutien</a:t>
            </a:r>
            <a:endParaRPr lang="en-US" dirty="0" smtClean="0">
              <a:latin typeface="Calibri"/>
              <a:cs typeface="Calibri"/>
            </a:endParaRPr>
          </a:p>
          <a:p>
            <a:pPr lvl="5"/>
            <a:r>
              <a:rPr lang="en-US" dirty="0" err="1" smtClean="0">
                <a:latin typeface="Calibri"/>
                <a:cs typeface="Calibri"/>
              </a:rPr>
              <a:t>Décalé</a:t>
            </a:r>
            <a:endParaRPr lang="en-US" dirty="0" smtClean="0">
              <a:latin typeface="Calibri"/>
              <a:cs typeface="Calibri"/>
            </a:endParaRPr>
          </a:p>
          <a:p>
            <a:pPr lvl="4"/>
            <a:r>
              <a:rPr lang="en-US" dirty="0" err="1" smtClean="0"/>
              <a:t>Pousse</a:t>
            </a:r>
            <a:r>
              <a:rPr lang="en-US" dirty="0" smtClean="0"/>
              <a:t> en </a:t>
            </a:r>
            <a:r>
              <a:rPr lang="en-US" dirty="0" err="1" smtClean="0"/>
              <a:t>avant</a:t>
            </a:r>
            <a:endParaRPr lang="en-US" dirty="0" smtClean="0"/>
          </a:p>
          <a:p>
            <a:pPr lvl="4"/>
            <a:r>
              <a:rPr lang="en-US" dirty="0" smtClean="0"/>
              <a:t>D </a:t>
            </a:r>
            <a:r>
              <a:rPr lang="en-US" dirty="0" err="1"/>
              <a:t>Actif</a:t>
            </a:r>
            <a:endParaRPr lang="en-US" dirty="0"/>
          </a:p>
          <a:p>
            <a:pPr lvl="5"/>
            <a:r>
              <a:rPr lang="en-US" dirty="0" smtClean="0"/>
              <a:t>Descend</a:t>
            </a:r>
          </a:p>
          <a:p>
            <a:pPr lvl="5"/>
            <a:r>
              <a:rPr lang="en-US" dirty="0" smtClean="0"/>
              <a:t>Permutation</a:t>
            </a: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36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Transition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De la </a:t>
            </a:r>
            <a:r>
              <a:rPr lang="en-US" dirty="0" err="1" smtClean="0"/>
              <a:t>couverture</a:t>
            </a:r>
            <a:r>
              <a:rPr lang="en-US" dirty="0" smtClean="0"/>
              <a:t> en ZD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De </a:t>
            </a:r>
            <a:r>
              <a:rPr lang="en-US" dirty="0" err="1" smtClean="0"/>
              <a:t>l’é</a:t>
            </a:r>
            <a:r>
              <a:rPr lang="en-US" dirty="0" err="1" smtClean="0">
                <a:cs typeface="Calibri"/>
              </a:rPr>
              <a:t>chec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avant</a:t>
            </a:r>
            <a:r>
              <a:rPr lang="en-US" dirty="0" smtClean="0">
                <a:cs typeface="Calibri"/>
              </a:rPr>
              <a:t> </a:t>
            </a:r>
            <a:r>
              <a:rPr lang="en-US" dirty="0">
                <a:cs typeface="Calibri"/>
              </a:rPr>
              <a:t>en </a:t>
            </a:r>
            <a:r>
              <a:rPr lang="en-US" dirty="0" smtClean="0">
                <a:cs typeface="Calibri"/>
              </a:rPr>
              <a:t>ZO</a:t>
            </a:r>
            <a:endParaRPr lang="en-US" dirty="0"/>
          </a:p>
          <a:p>
            <a:pPr lvl="3"/>
            <a:endParaRPr lang="en-US" dirty="0"/>
          </a:p>
          <a:p>
            <a:pPr lvl="3"/>
            <a:r>
              <a:rPr lang="en-US" dirty="0" smtClean="0"/>
              <a:t>De la ZD en </a:t>
            </a:r>
            <a:r>
              <a:rPr lang="en-US" dirty="0" err="1" smtClean="0"/>
              <a:t>d</a:t>
            </a:r>
            <a:r>
              <a:rPr lang="en-US" dirty="0" err="1" smtClean="0">
                <a:latin typeface="Calibri"/>
                <a:cs typeface="Calibri"/>
              </a:rPr>
              <a:t>ésavantage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numérique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53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Gardien</a:t>
            </a:r>
            <a:r>
              <a:rPr lang="en-US" dirty="0" smtClean="0"/>
              <a:t> </a:t>
            </a:r>
            <a:r>
              <a:rPr lang="en-US" dirty="0" err="1" smtClean="0"/>
              <a:t>Retir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endParaRPr lang="en-US" dirty="0" smtClean="0"/>
          </a:p>
          <a:p>
            <a:pPr lvl="1"/>
            <a:endParaRPr lang="en-US" dirty="0"/>
          </a:p>
          <a:p>
            <a:pPr lvl="2"/>
            <a:r>
              <a:rPr lang="en-US" dirty="0" smtClean="0"/>
              <a:t>6 </a:t>
            </a:r>
            <a:r>
              <a:rPr lang="en-US" dirty="0" err="1" smtClean="0"/>
              <a:t>vs</a:t>
            </a:r>
            <a:r>
              <a:rPr lang="en-US" dirty="0" smtClean="0"/>
              <a:t> 5, 6 </a:t>
            </a:r>
            <a:r>
              <a:rPr lang="en-US" dirty="0" err="1" smtClean="0"/>
              <a:t>vs</a:t>
            </a:r>
            <a:r>
              <a:rPr lang="en-US" dirty="0" smtClean="0"/>
              <a:t> 3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MAJ</a:t>
            </a:r>
          </a:p>
          <a:p>
            <a:pPr lvl="3"/>
            <a:endParaRPr lang="en-US" dirty="0"/>
          </a:p>
          <a:p>
            <a:pPr lvl="3"/>
            <a:r>
              <a:rPr lang="en-US" dirty="0" err="1" smtClean="0"/>
              <a:t>Jeux</a:t>
            </a:r>
            <a:r>
              <a:rPr lang="en-US" dirty="0" smtClean="0"/>
              <a:t> en ZO</a:t>
            </a:r>
          </a:p>
          <a:p>
            <a:pPr lvl="3"/>
            <a:endParaRPr lang="en-US" dirty="0"/>
          </a:p>
          <a:p>
            <a:pPr lvl="3"/>
            <a:r>
              <a:rPr lang="en-US" dirty="0" smtClean="0"/>
              <a:t>Sorties de zone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replis</a:t>
            </a:r>
            <a:r>
              <a:rPr lang="en-US" dirty="0" smtClean="0"/>
              <a:t> </a:t>
            </a:r>
            <a:r>
              <a:rPr lang="en-US" dirty="0" err="1" smtClean="0"/>
              <a:t>offensifs</a:t>
            </a: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2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Principes</a:t>
            </a:r>
            <a:r>
              <a:rPr lang="en-US" dirty="0" smtClean="0"/>
              <a:t> de Base</a:t>
            </a:r>
          </a:p>
          <a:p>
            <a:pPr lvl="1"/>
            <a:r>
              <a:rPr lang="en-US" dirty="0" smtClean="0"/>
              <a:t>Possession de la </a:t>
            </a:r>
            <a:r>
              <a:rPr lang="en-US" dirty="0" err="1" smtClean="0"/>
              <a:t>rondelle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err="1" smtClean="0"/>
              <a:t>Garde</a:t>
            </a:r>
            <a:r>
              <a:rPr lang="en-US" dirty="0" smtClean="0"/>
              <a:t> la </a:t>
            </a:r>
            <a:r>
              <a:rPr lang="en-US" dirty="0" err="1" smtClean="0"/>
              <a:t>rondelle</a:t>
            </a:r>
            <a:r>
              <a:rPr lang="en-US" dirty="0" smtClean="0"/>
              <a:t>– </a:t>
            </a:r>
            <a:r>
              <a:rPr lang="en-US" dirty="0"/>
              <a:t>Place </a:t>
            </a:r>
            <a:r>
              <a:rPr lang="en-US" dirty="0" smtClean="0"/>
              <a:t>la </a:t>
            </a:r>
            <a:r>
              <a:rPr lang="en-US" dirty="0" err="1" smtClean="0"/>
              <a:t>rondelle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Premier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rondelle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>
                <a:cs typeface="Calibri"/>
              </a:rPr>
              <a:t>émarquage</a:t>
            </a:r>
            <a:endParaRPr lang="en-US" dirty="0" smtClean="0"/>
          </a:p>
          <a:p>
            <a:pPr lvl="2"/>
            <a:r>
              <a:rPr lang="en-US" dirty="0" err="1" smtClean="0"/>
              <a:t>Longueur</a:t>
            </a:r>
            <a:r>
              <a:rPr lang="en-US" dirty="0" smtClean="0"/>
              <a:t> – Stretch – Middle drive – </a:t>
            </a:r>
            <a:r>
              <a:rPr lang="en-US" dirty="0" err="1" smtClean="0">
                <a:latin typeface="Calibri"/>
                <a:cs typeface="Calibri"/>
              </a:rPr>
              <a:t>Écran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devant</a:t>
            </a:r>
            <a:r>
              <a:rPr lang="en-US" dirty="0" smtClean="0">
                <a:latin typeface="Calibri"/>
                <a:cs typeface="Calibri"/>
              </a:rPr>
              <a:t> le </a:t>
            </a:r>
            <a:r>
              <a:rPr lang="en-US" dirty="0" err="1" smtClean="0">
                <a:latin typeface="Calibri"/>
                <a:cs typeface="Calibri"/>
              </a:rPr>
              <a:t>Gardien</a:t>
            </a:r>
            <a:endParaRPr lang="en-US" dirty="0" smtClean="0"/>
          </a:p>
          <a:p>
            <a:pPr lvl="2"/>
            <a:r>
              <a:rPr lang="en-US" dirty="0" err="1" smtClean="0"/>
              <a:t>Largeur</a:t>
            </a:r>
            <a:r>
              <a:rPr lang="en-US" dirty="0" smtClean="0"/>
              <a:t> – D à D – </a:t>
            </a:r>
            <a:r>
              <a:rPr lang="en-US" dirty="0" err="1" smtClean="0"/>
              <a:t>Appui</a:t>
            </a:r>
            <a:r>
              <a:rPr lang="en-US" dirty="0" smtClean="0"/>
              <a:t>/</a:t>
            </a:r>
            <a:r>
              <a:rPr lang="en-US" dirty="0" err="1" smtClean="0"/>
              <a:t>Soutien</a:t>
            </a:r>
            <a:r>
              <a:rPr lang="en-US" dirty="0" smtClean="0"/>
              <a:t> – Derrière le but </a:t>
            </a:r>
          </a:p>
          <a:p>
            <a:pPr lvl="1"/>
            <a:r>
              <a:rPr lang="en-US" dirty="0" err="1" smtClean="0"/>
              <a:t>Pression</a:t>
            </a:r>
            <a:r>
              <a:rPr lang="en-US" dirty="0" smtClean="0"/>
              <a:t> de </a:t>
            </a:r>
            <a:r>
              <a:rPr lang="en-US" dirty="0" err="1" smtClean="0"/>
              <a:t>Tirs</a:t>
            </a:r>
            <a:endParaRPr lang="en-US" dirty="0" smtClean="0"/>
          </a:p>
          <a:p>
            <a:pPr lvl="2"/>
            <a:r>
              <a:rPr lang="en-US" dirty="0" err="1" smtClean="0"/>
              <a:t>Rondelles</a:t>
            </a:r>
            <a:r>
              <a:rPr lang="en-US" dirty="0" smtClean="0"/>
              <a:t> au filet </a:t>
            </a:r>
            <a:r>
              <a:rPr lang="en-US" dirty="0"/>
              <a:t>– </a:t>
            </a:r>
            <a:r>
              <a:rPr lang="en-US" dirty="0" smtClean="0"/>
              <a:t>Entrées de zone – Carrousel (cycle) de la </a:t>
            </a:r>
            <a:r>
              <a:rPr lang="en-US" dirty="0" err="1" smtClean="0"/>
              <a:t>rondelle</a:t>
            </a:r>
            <a:r>
              <a:rPr lang="en-US" dirty="0" smtClean="0"/>
              <a:t> en Z.O. – </a:t>
            </a:r>
            <a:r>
              <a:rPr lang="en-US" dirty="0" err="1" smtClean="0"/>
              <a:t>Tirs</a:t>
            </a:r>
            <a:r>
              <a:rPr lang="en-US" dirty="0" smtClean="0"/>
              <a:t> de la </a:t>
            </a:r>
            <a:r>
              <a:rPr lang="en-US" dirty="0" err="1" smtClean="0"/>
              <a:t>pointe</a:t>
            </a:r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5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Règles</a:t>
            </a:r>
            <a:endParaRPr lang="en-US" dirty="0" smtClean="0"/>
          </a:p>
          <a:p>
            <a:pPr lvl="1"/>
            <a:r>
              <a:rPr lang="en-US" dirty="0" err="1" smtClean="0"/>
              <a:t>Dispersement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err="1" smtClean="0"/>
              <a:t>Appui</a:t>
            </a:r>
            <a:r>
              <a:rPr lang="en-US" dirty="0" smtClean="0"/>
              <a:t> / </a:t>
            </a:r>
            <a:r>
              <a:rPr lang="en-US" dirty="0" err="1" smtClean="0"/>
              <a:t>Soutien</a:t>
            </a:r>
            <a:endParaRPr lang="en-US" dirty="0" smtClean="0"/>
          </a:p>
          <a:p>
            <a:pPr lvl="1"/>
            <a:r>
              <a:rPr lang="en-US" dirty="0" err="1" smtClean="0"/>
              <a:t>Surnombre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Nord/</a:t>
            </a:r>
            <a:r>
              <a:rPr lang="en-US" dirty="0" err="1" smtClean="0"/>
              <a:t>Sud</a:t>
            </a:r>
            <a:r>
              <a:rPr lang="en-US" dirty="0" smtClean="0"/>
              <a:t> – </a:t>
            </a:r>
            <a:r>
              <a:rPr lang="en-US" dirty="0" err="1" smtClean="0"/>
              <a:t>Est-Ouest</a:t>
            </a:r>
            <a:endParaRPr lang="en-US" dirty="0" smtClean="0"/>
          </a:p>
          <a:p>
            <a:pPr lvl="1"/>
            <a:r>
              <a:rPr lang="en-US" dirty="0" smtClean="0"/>
              <a:t>Permutation</a:t>
            </a:r>
          </a:p>
          <a:p>
            <a:pPr lvl="1"/>
            <a:r>
              <a:rPr lang="en-US" dirty="0"/>
              <a:t>Entre les </a:t>
            </a:r>
            <a:r>
              <a:rPr lang="en-US" dirty="0" smtClean="0"/>
              <a:t>points </a:t>
            </a:r>
            <a:r>
              <a:rPr lang="en-US" dirty="0"/>
              <a:t>de </a:t>
            </a:r>
            <a:r>
              <a:rPr lang="en-US" dirty="0" err="1" smtClean="0"/>
              <a:t>mise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 smtClean="0"/>
              <a:t>jeu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23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</a:t>
            </a:r>
            <a:r>
              <a:rPr lang="en-US" sz="3600" dirty="0" smtClean="0"/>
              <a:t>OFFENSIVES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Sorties de Zone</a:t>
            </a:r>
          </a:p>
          <a:p>
            <a:pPr lvl="2"/>
            <a:r>
              <a:rPr lang="en-US" dirty="0" err="1" smtClean="0"/>
              <a:t>Rapide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Lente</a:t>
            </a:r>
            <a:endParaRPr lang="en-US" dirty="0" smtClean="0"/>
          </a:p>
          <a:p>
            <a:pPr lvl="3"/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Rapproch</a:t>
            </a:r>
            <a:r>
              <a:rPr lang="en-US" dirty="0" err="1"/>
              <a:t>é</a:t>
            </a:r>
            <a:endParaRPr lang="en-US" dirty="0" smtClean="0"/>
          </a:p>
          <a:p>
            <a:pPr lvl="4"/>
            <a:r>
              <a:rPr lang="en-US" dirty="0" smtClean="0"/>
              <a:t>Up, Reverse avec D </a:t>
            </a:r>
            <a:r>
              <a:rPr lang="en-US" dirty="0" err="1" smtClean="0"/>
              <a:t>ou</a:t>
            </a:r>
            <a:r>
              <a:rPr lang="en-US" dirty="0" smtClean="0"/>
              <a:t> C, </a:t>
            </a:r>
            <a:r>
              <a:rPr lang="en-US" dirty="0" err="1" smtClean="0"/>
              <a:t>Est-Ouest</a:t>
            </a:r>
            <a:r>
              <a:rPr lang="en-US" dirty="0" smtClean="0"/>
              <a:t>, Rim</a:t>
            </a:r>
          </a:p>
          <a:p>
            <a:pPr lvl="3"/>
            <a:r>
              <a:rPr lang="en-US" dirty="0" err="1"/>
              <a:t>Côté</a:t>
            </a:r>
            <a:r>
              <a:rPr lang="en-US" dirty="0"/>
              <a:t> </a:t>
            </a:r>
            <a:r>
              <a:rPr lang="en-US" dirty="0" err="1" smtClean="0">
                <a:latin typeface="Calibri"/>
                <a:cs typeface="Calibri"/>
              </a:rPr>
              <a:t>Éloign</a:t>
            </a:r>
            <a:r>
              <a:rPr lang="en-US" dirty="0" err="1" smtClean="0"/>
              <a:t>é</a:t>
            </a:r>
            <a:endParaRPr lang="en-US" dirty="0"/>
          </a:p>
          <a:p>
            <a:pPr lvl="4"/>
            <a:r>
              <a:rPr lang="en-US" dirty="0" smtClean="0"/>
              <a:t>Wheel, Over, Rim</a:t>
            </a:r>
          </a:p>
          <a:p>
            <a:pPr lvl="3"/>
            <a:r>
              <a:rPr lang="en-US" dirty="0" err="1" smtClean="0"/>
              <a:t>Contre</a:t>
            </a:r>
            <a:r>
              <a:rPr lang="en-US" dirty="0" smtClean="0"/>
              <a:t> les placements en fond de </a:t>
            </a:r>
            <a:r>
              <a:rPr lang="en-US" dirty="0" err="1" smtClean="0"/>
              <a:t>territoire</a:t>
            </a:r>
            <a:endParaRPr lang="en-US" dirty="0" smtClean="0"/>
          </a:p>
          <a:p>
            <a:pPr lvl="3"/>
            <a:r>
              <a:rPr lang="en-US" dirty="0" smtClean="0"/>
              <a:t>Implication du </a:t>
            </a:r>
            <a:r>
              <a:rPr lang="en-US" dirty="0" err="1" smtClean="0"/>
              <a:t>gardien</a:t>
            </a:r>
            <a:endParaRPr lang="en-US" dirty="0" smtClean="0"/>
          </a:p>
          <a:p>
            <a:pPr lvl="3"/>
            <a:r>
              <a:rPr lang="en-US" dirty="0" smtClean="0"/>
              <a:t>Torpedo</a:t>
            </a:r>
          </a:p>
          <a:p>
            <a:pPr lvl="3"/>
            <a:r>
              <a:rPr lang="en-US" dirty="0" smtClean="0"/>
              <a:t>Sorties de zone </a:t>
            </a:r>
            <a:r>
              <a:rPr lang="en-US" dirty="0" err="1" smtClean="0"/>
              <a:t>controllées</a:t>
            </a:r>
            <a:endParaRPr lang="en-US" dirty="0" smtClean="0"/>
          </a:p>
          <a:p>
            <a:pPr lvl="3"/>
            <a:endParaRPr lang="en-US" dirty="0"/>
          </a:p>
          <a:p>
            <a:pPr lvl="2"/>
            <a:r>
              <a:rPr lang="en-US" dirty="0" err="1" smtClean="0"/>
              <a:t>Rôle</a:t>
            </a:r>
            <a:r>
              <a:rPr lang="en-US" dirty="0" smtClean="0"/>
              <a:t> du </a:t>
            </a:r>
            <a:r>
              <a:rPr lang="en-US" dirty="0" err="1" smtClean="0"/>
              <a:t>Défenseur</a:t>
            </a:r>
            <a:endParaRPr lang="en-US" dirty="0" smtClean="0"/>
          </a:p>
          <a:p>
            <a:pPr lvl="3"/>
            <a:r>
              <a:rPr lang="en-US" dirty="0" smtClean="0"/>
              <a:t>Communique, </a:t>
            </a:r>
            <a:r>
              <a:rPr lang="en-US" dirty="0" err="1" smtClean="0"/>
              <a:t>Pieds</a:t>
            </a:r>
            <a:r>
              <a:rPr lang="en-US" dirty="0" smtClean="0"/>
              <a:t> Rapides, </a:t>
            </a:r>
            <a:r>
              <a:rPr lang="en-US" dirty="0" err="1" smtClean="0"/>
              <a:t>Appui</a:t>
            </a:r>
            <a:r>
              <a:rPr lang="en-US" dirty="0" smtClean="0"/>
              <a:t>/</a:t>
            </a:r>
            <a:r>
              <a:rPr lang="en-US" dirty="0" err="1" smtClean="0"/>
              <a:t>Soutien</a:t>
            </a:r>
            <a:endParaRPr lang="en-US" dirty="0" smtClean="0"/>
          </a:p>
          <a:p>
            <a:pPr lvl="2"/>
            <a:r>
              <a:rPr lang="en-US" dirty="0" err="1"/>
              <a:t>Rôle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l’Attaquant</a:t>
            </a:r>
            <a:endParaRPr lang="en-US" dirty="0"/>
          </a:p>
          <a:p>
            <a:pPr lvl="3"/>
            <a:r>
              <a:rPr lang="en-US" dirty="0" err="1" smtClean="0"/>
              <a:t>Appui</a:t>
            </a:r>
            <a:r>
              <a:rPr lang="en-US" dirty="0" smtClean="0"/>
              <a:t> / </a:t>
            </a:r>
            <a:r>
              <a:rPr lang="en-US" dirty="0" err="1" smtClean="0"/>
              <a:t>Etire</a:t>
            </a:r>
            <a:r>
              <a:rPr lang="en-US" dirty="0" smtClean="0"/>
              <a:t> (Stretch) </a:t>
            </a:r>
            <a:r>
              <a:rPr lang="en-US" dirty="0" err="1" smtClean="0"/>
              <a:t>l’Attaque</a:t>
            </a:r>
            <a:r>
              <a:rPr lang="en-US" dirty="0" smtClean="0"/>
              <a:t>, Bas et Lent, </a:t>
            </a:r>
            <a:r>
              <a:rPr lang="en-US" dirty="0" err="1" smtClean="0"/>
              <a:t>Ailier</a:t>
            </a:r>
            <a:r>
              <a:rPr lang="en-US" dirty="0" smtClean="0"/>
              <a:t> </a:t>
            </a:r>
            <a:r>
              <a:rPr lang="en-US" dirty="0" err="1" smtClean="0">
                <a:cs typeface="Calibri"/>
              </a:rPr>
              <a:t>Éloign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Appui</a:t>
            </a:r>
            <a:r>
              <a:rPr lang="en-US" dirty="0" smtClean="0"/>
              <a:t>, Stretch 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8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Repli</a:t>
            </a:r>
            <a:r>
              <a:rPr lang="en-US" dirty="0" smtClean="0"/>
              <a:t> </a:t>
            </a:r>
            <a:r>
              <a:rPr lang="en-US" dirty="0" err="1" smtClean="0"/>
              <a:t>Offensif</a:t>
            </a:r>
            <a:r>
              <a:rPr lang="en-US" dirty="0" smtClean="0"/>
              <a:t> / Transition</a:t>
            </a:r>
          </a:p>
          <a:p>
            <a:pPr lvl="3"/>
            <a:r>
              <a:rPr lang="en-US" dirty="0" smtClean="0"/>
              <a:t>Up (Sans </a:t>
            </a:r>
            <a:r>
              <a:rPr lang="en-US" dirty="0" err="1" smtClean="0"/>
              <a:t>D</a:t>
            </a:r>
            <a:r>
              <a:rPr lang="en-US" dirty="0" err="1" smtClean="0">
                <a:latin typeface="Calibri"/>
                <a:cs typeface="Calibri"/>
              </a:rPr>
              <a:t>élai</a:t>
            </a:r>
            <a:r>
              <a:rPr lang="en-US" dirty="0" smtClean="0">
                <a:latin typeface="Calibri"/>
                <a:cs typeface="Calibri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4"/>
            <a:r>
              <a:rPr lang="en-US" dirty="0" err="1" smtClean="0"/>
              <a:t>Remplis</a:t>
            </a:r>
            <a:r>
              <a:rPr lang="en-US" dirty="0" smtClean="0"/>
              <a:t> les corridors</a:t>
            </a:r>
            <a:endParaRPr lang="en-US" dirty="0"/>
          </a:p>
          <a:p>
            <a:pPr lvl="4"/>
            <a:r>
              <a:rPr lang="en-US" dirty="0" err="1" smtClean="0"/>
              <a:t>Appui</a:t>
            </a:r>
            <a:r>
              <a:rPr lang="en-US" dirty="0" smtClean="0"/>
              <a:t> à la </a:t>
            </a:r>
            <a:r>
              <a:rPr lang="en-US" dirty="0" err="1" smtClean="0"/>
              <a:t>bleue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descend plus bas</a:t>
            </a:r>
            <a:endParaRPr lang="en-US" dirty="0"/>
          </a:p>
          <a:p>
            <a:pPr lvl="4"/>
            <a:r>
              <a:rPr lang="en-US" dirty="0" smtClean="0"/>
              <a:t>D </a:t>
            </a:r>
            <a:r>
              <a:rPr lang="en-US" dirty="0" err="1" smtClean="0"/>
              <a:t>Patine</a:t>
            </a:r>
            <a:r>
              <a:rPr lang="en-US" dirty="0" smtClean="0"/>
              <a:t> de </a:t>
            </a:r>
            <a:r>
              <a:rPr lang="en-US" dirty="0" err="1" smtClean="0"/>
              <a:t>l’avant</a:t>
            </a:r>
            <a:endParaRPr lang="en-US" dirty="0"/>
          </a:p>
          <a:p>
            <a:pPr lvl="3"/>
            <a:r>
              <a:rPr lang="en-US" dirty="0" smtClean="0"/>
              <a:t>Over</a:t>
            </a:r>
            <a:endParaRPr lang="en-US" dirty="0"/>
          </a:p>
          <a:p>
            <a:pPr lvl="4"/>
            <a:r>
              <a:rPr lang="en-US" dirty="0" err="1"/>
              <a:t>Remplis</a:t>
            </a:r>
            <a:r>
              <a:rPr lang="en-US" dirty="0"/>
              <a:t> les </a:t>
            </a:r>
            <a:r>
              <a:rPr lang="en-US" dirty="0" smtClean="0"/>
              <a:t>corridors</a:t>
            </a:r>
            <a:endParaRPr lang="en-US" dirty="0"/>
          </a:p>
          <a:p>
            <a:pPr lvl="4"/>
            <a:r>
              <a:rPr lang="en-US" dirty="0" err="1" smtClean="0"/>
              <a:t>Appui</a:t>
            </a:r>
            <a:r>
              <a:rPr lang="en-US" dirty="0" smtClean="0"/>
              <a:t> en bas de la rouge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/>
              <a:t>à la </a:t>
            </a:r>
            <a:r>
              <a:rPr lang="en-US" dirty="0" err="1" smtClean="0"/>
              <a:t>bleue</a:t>
            </a:r>
            <a:r>
              <a:rPr lang="en-US" dirty="0" smtClean="0"/>
              <a:t> </a:t>
            </a:r>
            <a:endParaRPr lang="en-US" dirty="0"/>
          </a:p>
          <a:p>
            <a:pPr lvl="4"/>
            <a:r>
              <a:rPr lang="en-US" dirty="0" err="1" smtClean="0"/>
              <a:t>Surnombre</a:t>
            </a:r>
            <a:r>
              <a:rPr lang="en-US" dirty="0" smtClean="0"/>
              <a:t> </a:t>
            </a:r>
            <a:r>
              <a:rPr lang="en-US" dirty="0"/>
              <a:t>d’un </a:t>
            </a:r>
            <a:r>
              <a:rPr lang="en-US" dirty="0" err="1" smtClean="0"/>
              <a:t>côté</a:t>
            </a:r>
            <a:r>
              <a:rPr lang="en-US" dirty="0" smtClean="0"/>
              <a:t> (</a:t>
            </a:r>
            <a:r>
              <a:rPr lang="en-US" dirty="0"/>
              <a:t>Overload</a:t>
            </a:r>
            <a:r>
              <a:rPr lang="en-US" dirty="0" smtClean="0"/>
              <a:t>)</a:t>
            </a:r>
            <a:endParaRPr lang="en-US" dirty="0"/>
          </a:p>
          <a:p>
            <a:pPr lvl="4"/>
            <a:r>
              <a:rPr lang="en-US" dirty="0"/>
              <a:t>D à D </a:t>
            </a:r>
            <a:r>
              <a:rPr lang="en-US" dirty="0" err="1" smtClean="0"/>
              <a:t>ou</a:t>
            </a:r>
            <a:r>
              <a:rPr lang="en-US" dirty="0" smtClean="0"/>
              <a:t> retour au centre (Hinge)</a:t>
            </a:r>
          </a:p>
          <a:p>
            <a:pPr lvl="3"/>
            <a:endParaRPr lang="en-US" dirty="0" smtClean="0"/>
          </a:p>
          <a:p>
            <a:pPr lvl="3"/>
            <a:r>
              <a:rPr lang="en-US" dirty="0"/>
              <a:t>Côté </a:t>
            </a:r>
            <a:r>
              <a:rPr lang="en-US" dirty="0" err="1" smtClean="0"/>
              <a:t>o</a:t>
            </a:r>
            <a:r>
              <a:rPr lang="en-US" dirty="0" err="1" smtClean="0">
                <a:cs typeface="Calibri"/>
              </a:rPr>
              <a:t>ffensif</a:t>
            </a:r>
            <a:r>
              <a:rPr lang="en-US" dirty="0" smtClean="0">
                <a:cs typeface="Calibri"/>
              </a:rPr>
              <a:t> de la </a:t>
            </a:r>
            <a:r>
              <a:rPr lang="en-US" dirty="0" err="1" smtClean="0">
                <a:cs typeface="Calibri"/>
              </a:rPr>
              <a:t>ligne</a:t>
            </a:r>
            <a:r>
              <a:rPr lang="en-US" dirty="0" smtClean="0">
                <a:cs typeface="Calibri"/>
              </a:rPr>
              <a:t> rouge du centre</a:t>
            </a:r>
            <a:endParaRPr lang="en-US" dirty="0"/>
          </a:p>
          <a:p>
            <a:pPr lvl="2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38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Attaque</a:t>
            </a:r>
            <a:r>
              <a:rPr lang="en-US" dirty="0" smtClean="0"/>
              <a:t> </a:t>
            </a:r>
            <a:r>
              <a:rPr lang="en-US" dirty="0" err="1" smtClean="0"/>
              <a:t>Rapide</a:t>
            </a:r>
            <a:r>
              <a:rPr lang="en-US" dirty="0" smtClean="0"/>
              <a:t> Offensive (Rush)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2 </a:t>
            </a:r>
            <a:r>
              <a:rPr lang="en-US" dirty="0" err="1" smtClean="0"/>
              <a:t>vs</a:t>
            </a:r>
            <a:r>
              <a:rPr lang="en-US" dirty="0" smtClean="0"/>
              <a:t> 2</a:t>
            </a:r>
          </a:p>
          <a:p>
            <a:pPr lvl="4"/>
            <a:r>
              <a:rPr lang="en-US" dirty="0" err="1" smtClean="0"/>
              <a:t>Croise</a:t>
            </a:r>
            <a:r>
              <a:rPr lang="en-US" dirty="0" smtClean="0"/>
              <a:t> </a:t>
            </a:r>
            <a:endParaRPr lang="en-US" dirty="0"/>
          </a:p>
          <a:p>
            <a:pPr lvl="3"/>
            <a:r>
              <a:rPr lang="en-US" dirty="0"/>
              <a:t>3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3</a:t>
            </a:r>
          </a:p>
          <a:p>
            <a:pPr lvl="4"/>
            <a:r>
              <a:rPr lang="en-US" dirty="0" err="1" smtClean="0"/>
              <a:t>Appui</a:t>
            </a:r>
            <a:r>
              <a:rPr lang="en-US" dirty="0" smtClean="0"/>
              <a:t> au centre (Middle Drive)</a:t>
            </a:r>
            <a:endParaRPr lang="en-US" dirty="0"/>
          </a:p>
          <a:p>
            <a:pPr lvl="3"/>
            <a:r>
              <a:rPr lang="en-US" dirty="0"/>
              <a:t>3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2</a:t>
            </a:r>
          </a:p>
          <a:p>
            <a:pPr lvl="4"/>
            <a:r>
              <a:rPr lang="en-US" dirty="0" smtClean="0"/>
              <a:t>Corridors</a:t>
            </a:r>
            <a:endParaRPr lang="en-US" dirty="0"/>
          </a:p>
          <a:p>
            <a:pPr lvl="3"/>
            <a:r>
              <a:rPr lang="en-US" dirty="0"/>
              <a:t>2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1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err="1" smtClean="0">
                <a:cs typeface="Calibri"/>
              </a:rPr>
              <a:t>érieur</a:t>
            </a:r>
            <a:r>
              <a:rPr lang="en-US" dirty="0" smtClean="0">
                <a:cs typeface="Calibri"/>
              </a:rPr>
              <a:t> des points de MAJ</a:t>
            </a:r>
            <a:r>
              <a:rPr lang="en-US" dirty="0" smtClean="0"/>
              <a:t>, Non-</a:t>
            </a:r>
            <a:r>
              <a:rPr lang="en-US" dirty="0" err="1" smtClean="0"/>
              <a:t>Porteur</a:t>
            </a:r>
            <a:r>
              <a:rPr lang="en-US" dirty="0" smtClean="0"/>
              <a:t> large</a:t>
            </a:r>
            <a:endParaRPr lang="en-US" dirty="0"/>
          </a:p>
          <a:p>
            <a:pPr lvl="3"/>
            <a:r>
              <a:rPr lang="en-US" dirty="0" smtClean="0"/>
              <a:t>D </a:t>
            </a:r>
            <a:r>
              <a:rPr lang="en-US" dirty="0" err="1" smtClean="0"/>
              <a:t>Actif</a:t>
            </a:r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3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Entr</a:t>
            </a:r>
            <a:r>
              <a:rPr lang="en-US" dirty="0" smtClean="0">
                <a:cs typeface="Calibri"/>
              </a:rPr>
              <a:t>é</a:t>
            </a:r>
            <a:r>
              <a:rPr lang="en-US" dirty="0" smtClean="0"/>
              <a:t>es de Zone Offensives</a:t>
            </a:r>
          </a:p>
          <a:p>
            <a:pPr lvl="3"/>
            <a:r>
              <a:rPr lang="en-US" dirty="0" smtClean="0"/>
              <a:t>Entr</a:t>
            </a:r>
            <a:r>
              <a:rPr lang="en-US" dirty="0" smtClean="0">
                <a:cs typeface="Calibri"/>
              </a:rPr>
              <a:t>é</a:t>
            </a:r>
            <a:r>
              <a:rPr lang="en-US" dirty="0" smtClean="0"/>
              <a:t>es Larges</a:t>
            </a:r>
          </a:p>
          <a:p>
            <a:pPr lvl="4"/>
            <a:r>
              <a:rPr lang="en-US" dirty="0" err="1" smtClean="0"/>
              <a:t>Passe</a:t>
            </a:r>
            <a:r>
              <a:rPr lang="en-US" dirty="0" smtClean="0"/>
              <a:t> de </a:t>
            </a:r>
            <a:r>
              <a:rPr lang="en-US" dirty="0" err="1" smtClean="0"/>
              <a:t>côté</a:t>
            </a:r>
            <a:r>
              <a:rPr lang="en-US" dirty="0" smtClean="0"/>
              <a:t> sous le </a:t>
            </a:r>
            <a:r>
              <a:rPr lang="en-US" dirty="0" err="1" smtClean="0"/>
              <a:t>trépied</a:t>
            </a:r>
            <a:endParaRPr lang="en-US" dirty="0" smtClean="0"/>
          </a:p>
          <a:p>
            <a:pPr lvl="4"/>
            <a:r>
              <a:rPr lang="en-US" dirty="0" smtClean="0"/>
              <a:t>Places la </a:t>
            </a:r>
            <a:r>
              <a:rPr lang="en-US" dirty="0" err="1" smtClean="0"/>
              <a:t>rondelle</a:t>
            </a:r>
            <a:r>
              <a:rPr lang="en-US" dirty="0" smtClean="0"/>
              <a:t> derrière, </a:t>
            </a:r>
            <a:r>
              <a:rPr lang="en-US" dirty="0" err="1" smtClean="0"/>
              <a:t>prends</a:t>
            </a:r>
            <a:r>
              <a:rPr lang="en-US" dirty="0" smtClean="0"/>
              <a:t> la </a:t>
            </a:r>
            <a:r>
              <a:rPr lang="en-US" dirty="0" err="1" smtClean="0"/>
              <a:t>mise</a:t>
            </a:r>
            <a:r>
              <a:rPr lang="en-US" dirty="0" smtClean="0"/>
              <a:t> en </a:t>
            </a:r>
            <a:r>
              <a:rPr lang="en-US" dirty="0" err="1" smtClean="0"/>
              <a:t>échec</a:t>
            </a:r>
            <a:endParaRPr lang="en-US" dirty="0" smtClean="0"/>
          </a:p>
          <a:p>
            <a:pPr lvl="4"/>
            <a:r>
              <a:rPr lang="en-US" dirty="0" smtClean="0"/>
              <a:t>Places la </a:t>
            </a:r>
            <a:r>
              <a:rPr lang="en-US" dirty="0" err="1" smtClean="0"/>
              <a:t>rondelle</a:t>
            </a:r>
            <a:r>
              <a:rPr lang="en-US" dirty="0" smtClean="0"/>
              <a:t> pour </a:t>
            </a:r>
            <a:r>
              <a:rPr lang="en-US" dirty="0" err="1" smtClean="0"/>
              <a:t>toi-m</a:t>
            </a:r>
            <a:r>
              <a:rPr lang="en-US" dirty="0" err="1" smtClean="0">
                <a:latin typeface="Calibri"/>
                <a:cs typeface="Calibri"/>
              </a:rPr>
              <a:t>ême</a:t>
            </a:r>
            <a:endParaRPr lang="en-US" dirty="0" smtClean="0"/>
          </a:p>
          <a:p>
            <a:pPr lvl="4"/>
            <a:r>
              <a:rPr lang="en-US" dirty="0" err="1" smtClean="0"/>
              <a:t>Roul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endParaRPr lang="en-US" dirty="0" smtClean="0"/>
          </a:p>
          <a:p>
            <a:pPr lvl="4"/>
            <a:r>
              <a:rPr lang="en-US" dirty="0" smtClean="0"/>
              <a:t>Poteau </a:t>
            </a:r>
            <a:r>
              <a:rPr lang="en-US" dirty="0" err="1" smtClean="0"/>
              <a:t>é</a:t>
            </a:r>
            <a:r>
              <a:rPr lang="en-US" dirty="0" err="1" smtClean="0">
                <a:latin typeface="Calibri"/>
                <a:cs typeface="Calibri"/>
              </a:rPr>
              <a:t>loigné</a:t>
            </a:r>
            <a:r>
              <a:rPr lang="en-US" dirty="0" smtClean="0">
                <a:latin typeface="Calibri"/>
                <a:cs typeface="Calibri"/>
              </a:rPr>
              <a:t> (Far Post Drive)</a:t>
            </a:r>
            <a:endParaRPr lang="en-US" dirty="0" smtClean="0"/>
          </a:p>
          <a:p>
            <a:pPr marL="1828800" lvl="4" indent="0">
              <a:buNone/>
            </a:pPr>
            <a:endParaRPr lang="en-US" dirty="0" smtClean="0"/>
          </a:p>
          <a:p>
            <a:pPr lvl="3"/>
            <a:r>
              <a:rPr lang="en-US" dirty="0"/>
              <a:t>Entr</a:t>
            </a:r>
            <a:r>
              <a:rPr lang="en-US" dirty="0">
                <a:cs typeface="Calibri"/>
              </a:rPr>
              <a:t>é</a:t>
            </a:r>
            <a:r>
              <a:rPr lang="en-US" dirty="0"/>
              <a:t>es </a:t>
            </a:r>
            <a:r>
              <a:rPr lang="en-US" dirty="0" err="1" smtClean="0"/>
              <a:t>Coup</a:t>
            </a:r>
            <a:r>
              <a:rPr lang="en-US" dirty="0" err="1" smtClean="0">
                <a:cs typeface="Calibri"/>
              </a:rPr>
              <a:t>ées</a:t>
            </a:r>
            <a:endParaRPr lang="en-US" dirty="0"/>
          </a:p>
          <a:p>
            <a:pPr lvl="4"/>
            <a:r>
              <a:rPr lang="en-US" dirty="0" err="1" smtClean="0"/>
              <a:t>Appui</a:t>
            </a:r>
            <a:r>
              <a:rPr lang="en-US" dirty="0" smtClean="0"/>
              <a:t> au centre (Middle Drive)</a:t>
            </a:r>
          </a:p>
          <a:p>
            <a:pPr lvl="4"/>
            <a:r>
              <a:rPr lang="en-US" dirty="0" err="1" smtClean="0"/>
              <a:t>Attaques</a:t>
            </a:r>
            <a:r>
              <a:rPr lang="en-US" dirty="0" smtClean="0"/>
              <a:t> les points de MAJ</a:t>
            </a:r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9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Jeux</a:t>
            </a:r>
            <a:r>
              <a:rPr lang="en-US" dirty="0" smtClean="0"/>
              <a:t> en Zone Offensive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Circulation </a:t>
            </a:r>
            <a:r>
              <a:rPr lang="en-US" dirty="0"/>
              <a:t>de </a:t>
            </a:r>
            <a:r>
              <a:rPr lang="en-US" dirty="0" err="1" smtClean="0"/>
              <a:t>Rondelle</a:t>
            </a:r>
            <a:r>
              <a:rPr lang="en-US" dirty="0" smtClean="0"/>
              <a:t> / Carrousel (Cycle)</a:t>
            </a:r>
            <a:endParaRPr lang="en-US" dirty="0"/>
          </a:p>
          <a:p>
            <a:pPr lvl="4"/>
            <a:r>
              <a:rPr lang="en-US" dirty="0" err="1" smtClean="0"/>
              <a:t>Attaque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smtClean="0"/>
              <a:t>points </a:t>
            </a:r>
            <a:r>
              <a:rPr lang="en-US" dirty="0"/>
              <a:t>de MAJ</a:t>
            </a:r>
          </a:p>
          <a:p>
            <a:pPr lvl="4"/>
            <a:r>
              <a:rPr lang="en-US" dirty="0" err="1"/>
              <a:t>Rondelle</a:t>
            </a:r>
            <a:r>
              <a:rPr lang="en-US" dirty="0"/>
              <a:t> au </a:t>
            </a:r>
            <a:r>
              <a:rPr lang="en-US" dirty="0" smtClean="0"/>
              <a:t>filet</a:t>
            </a:r>
            <a:endParaRPr lang="en-US" dirty="0"/>
          </a:p>
          <a:p>
            <a:pPr lvl="4"/>
            <a:r>
              <a:rPr lang="en-US" dirty="0"/>
              <a:t>Monte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 smtClean="0"/>
              <a:t>roule</a:t>
            </a:r>
            <a:r>
              <a:rPr lang="en-US" dirty="0" smtClean="0"/>
              <a:t> (Turn Back)</a:t>
            </a:r>
            <a:endParaRPr lang="en-US" dirty="0"/>
          </a:p>
          <a:p>
            <a:pPr lvl="4"/>
            <a:r>
              <a:rPr lang="en-US" dirty="0" err="1" smtClean="0"/>
              <a:t>Joue</a:t>
            </a:r>
            <a:r>
              <a:rPr lang="en-US" dirty="0" smtClean="0"/>
              <a:t> derrière </a:t>
            </a:r>
            <a:r>
              <a:rPr lang="en-US" dirty="0"/>
              <a:t>le </a:t>
            </a:r>
            <a:r>
              <a:rPr lang="en-US" dirty="0" smtClean="0"/>
              <a:t>filet</a:t>
            </a:r>
            <a:endParaRPr lang="en-US" dirty="0"/>
          </a:p>
          <a:p>
            <a:pPr lvl="4"/>
            <a:r>
              <a:rPr lang="en-US" dirty="0" err="1">
                <a:cs typeface="Calibri"/>
              </a:rPr>
              <a:t>Écran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devant</a:t>
            </a:r>
            <a:r>
              <a:rPr lang="en-US" dirty="0">
                <a:cs typeface="Calibri"/>
              </a:rPr>
              <a:t> le </a:t>
            </a:r>
            <a:r>
              <a:rPr lang="en-US" dirty="0" err="1" smtClean="0">
                <a:cs typeface="Calibri"/>
              </a:rPr>
              <a:t>gardien</a:t>
            </a:r>
            <a:r>
              <a:rPr lang="en-US" dirty="0" smtClean="0">
                <a:cs typeface="Calibri"/>
              </a:rPr>
              <a:t> </a:t>
            </a:r>
            <a:endParaRPr lang="en-US" dirty="0">
              <a:cs typeface="Calibri"/>
            </a:endParaRPr>
          </a:p>
          <a:p>
            <a:pPr lvl="4"/>
            <a:r>
              <a:rPr lang="en-US" dirty="0"/>
              <a:t>Options avec F3</a:t>
            </a:r>
          </a:p>
          <a:p>
            <a:pPr lvl="4"/>
            <a:r>
              <a:rPr lang="en-US" dirty="0"/>
              <a:t>D </a:t>
            </a:r>
            <a:r>
              <a:rPr lang="en-US" dirty="0" err="1"/>
              <a:t>Actif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r>
              <a:rPr lang="en-US" dirty="0" err="1" smtClean="0"/>
              <a:t>Tirs</a:t>
            </a:r>
            <a:r>
              <a:rPr lang="en-US" dirty="0" smtClean="0"/>
              <a:t> de la Pointe</a:t>
            </a:r>
            <a:endParaRPr lang="en-US" dirty="0"/>
          </a:p>
          <a:p>
            <a:pPr lvl="4"/>
            <a:r>
              <a:rPr lang="en-US" dirty="0" err="1" smtClean="0">
                <a:latin typeface="Calibri"/>
                <a:cs typeface="Calibri"/>
              </a:rPr>
              <a:t>Écran</a:t>
            </a:r>
            <a:r>
              <a:rPr lang="en-US" dirty="0" smtClean="0">
                <a:latin typeface="Calibri"/>
                <a:cs typeface="Calibri"/>
              </a:rPr>
              <a:t>/</a:t>
            </a:r>
            <a:r>
              <a:rPr lang="en-US" dirty="0" err="1" smtClean="0">
                <a:latin typeface="Calibri"/>
                <a:cs typeface="Calibri"/>
              </a:rPr>
              <a:t>Déviation</a:t>
            </a:r>
            <a:r>
              <a:rPr lang="en-US" dirty="0" smtClean="0">
                <a:latin typeface="Calibri"/>
                <a:cs typeface="Calibri"/>
              </a:rPr>
              <a:t> en haut de zone</a:t>
            </a:r>
            <a:endParaRPr lang="en-US" dirty="0"/>
          </a:p>
          <a:p>
            <a:pPr lvl="4"/>
            <a:r>
              <a:rPr lang="en-US" dirty="0" smtClean="0"/>
              <a:t>Les </a:t>
            </a:r>
            <a:r>
              <a:rPr lang="en-US" dirty="0" err="1" smtClean="0"/>
              <a:t>Portes</a:t>
            </a:r>
            <a:r>
              <a:rPr lang="en-US" dirty="0" smtClean="0"/>
              <a:t> de </a:t>
            </a:r>
            <a:r>
              <a:rPr lang="en-US" dirty="0" err="1" smtClean="0"/>
              <a:t>côt</a:t>
            </a:r>
            <a:r>
              <a:rPr lang="en-US" dirty="0" err="1" smtClean="0">
                <a:latin typeface="Calibri"/>
                <a:cs typeface="Calibri"/>
              </a:rPr>
              <a:t>és</a:t>
            </a:r>
            <a:r>
              <a:rPr lang="en-US" dirty="0" smtClean="0">
                <a:latin typeface="Calibri"/>
                <a:cs typeface="Calibri"/>
              </a:rPr>
              <a:t> (Side Door)</a:t>
            </a:r>
            <a:endParaRPr lang="en-US" dirty="0"/>
          </a:p>
          <a:p>
            <a:pPr lvl="4"/>
            <a:r>
              <a:rPr lang="en-US" dirty="0"/>
              <a:t>D </a:t>
            </a:r>
            <a:r>
              <a:rPr lang="en-US" dirty="0" smtClean="0"/>
              <a:t>à </a:t>
            </a:r>
            <a:r>
              <a:rPr lang="en-US" dirty="0"/>
              <a:t>D </a:t>
            </a:r>
            <a:r>
              <a:rPr lang="en-US" dirty="0" smtClean="0"/>
              <a:t>Large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20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16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TACTIQUES COLLECTIVES OFFENSIVES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err="1" smtClean="0"/>
              <a:t>Mises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r>
              <a:rPr lang="en-US" dirty="0" smtClean="0"/>
              <a:t> Offensives</a:t>
            </a:r>
          </a:p>
          <a:p>
            <a:pPr lvl="3"/>
            <a:r>
              <a:rPr lang="en-US" dirty="0" smtClean="0"/>
              <a:t>Zone </a:t>
            </a:r>
            <a:r>
              <a:rPr lang="en-US" dirty="0" err="1" smtClean="0"/>
              <a:t>D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r>
              <a:rPr lang="en-US" dirty="0" err="1" smtClean="0"/>
              <a:t>fensive</a:t>
            </a:r>
            <a:endParaRPr lang="en-US" dirty="0" smtClean="0"/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C</a:t>
            </a:r>
            <a:r>
              <a:rPr lang="en-US" dirty="0" smtClean="0">
                <a:cs typeface="Calibri"/>
              </a:rPr>
              <a:t>ôté </a:t>
            </a:r>
            <a:r>
              <a:rPr lang="en-US" dirty="0" err="1" smtClean="0">
                <a:cs typeface="Calibri"/>
              </a:rPr>
              <a:t>éloigné</a:t>
            </a:r>
            <a:r>
              <a:rPr lang="en-US" dirty="0" smtClean="0">
                <a:cs typeface="Calibri"/>
              </a:rPr>
              <a:t>  </a:t>
            </a:r>
          </a:p>
          <a:p>
            <a:pPr lvl="5"/>
            <a:r>
              <a:rPr lang="en-US" dirty="0" smtClean="0"/>
              <a:t>Petite </a:t>
            </a:r>
            <a:r>
              <a:rPr lang="en-US" dirty="0" err="1" smtClean="0"/>
              <a:t>passe</a:t>
            </a:r>
            <a:r>
              <a:rPr lang="en-US" dirty="0" smtClean="0"/>
              <a:t> (Bump) au D </a:t>
            </a:r>
          </a:p>
          <a:p>
            <a:pPr lvl="5"/>
            <a:r>
              <a:rPr lang="en-US" dirty="0" err="1" smtClean="0"/>
              <a:t>Passe</a:t>
            </a:r>
            <a:r>
              <a:rPr lang="en-US" dirty="0" smtClean="0"/>
              <a:t> </a:t>
            </a:r>
            <a:r>
              <a:rPr lang="en-US" dirty="0" err="1" smtClean="0"/>
              <a:t>courte</a:t>
            </a:r>
            <a:r>
              <a:rPr lang="en-US" dirty="0" smtClean="0"/>
              <a:t> à </a:t>
            </a:r>
            <a:r>
              <a:rPr lang="en-US" dirty="0" err="1" smtClean="0"/>
              <a:t>l’ailier</a:t>
            </a:r>
            <a:endParaRPr lang="en-US" dirty="0"/>
          </a:p>
          <a:p>
            <a:pPr lvl="5"/>
            <a:r>
              <a:rPr lang="en-US" dirty="0" smtClean="0"/>
              <a:t>Rim </a:t>
            </a:r>
            <a:r>
              <a:rPr lang="en-US" dirty="0" err="1" smtClean="0"/>
              <a:t>c</a:t>
            </a:r>
            <a:r>
              <a:rPr lang="en-US" dirty="0" err="1" smtClean="0">
                <a:cs typeface="Calibri"/>
              </a:rPr>
              <a:t>ôt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éloigné</a:t>
            </a:r>
            <a:endParaRPr lang="en-US" dirty="0" smtClean="0">
              <a:latin typeface="Calibri"/>
              <a:cs typeface="Calibri"/>
            </a:endParaRPr>
          </a:p>
          <a:p>
            <a:pPr lvl="4"/>
            <a:endParaRPr lang="en-US" dirty="0" smtClean="0"/>
          </a:p>
          <a:p>
            <a:pPr lvl="4"/>
            <a:r>
              <a:rPr lang="en-US" dirty="0" smtClean="0"/>
              <a:t>C</a:t>
            </a:r>
            <a:r>
              <a:rPr lang="en-US" dirty="0" smtClean="0">
                <a:cs typeface="Calibri"/>
              </a:rPr>
              <a:t>ôté </a:t>
            </a:r>
            <a:r>
              <a:rPr lang="en-US" dirty="0" err="1" smtClean="0">
                <a:cs typeface="Calibri"/>
              </a:rPr>
              <a:t>rapproch</a:t>
            </a:r>
            <a:r>
              <a:rPr lang="en-US" dirty="0" err="1" smtClean="0">
                <a:latin typeface="Calibri"/>
                <a:cs typeface="Calibri"/>
              </a:rPr>
              <a:t>é</a:t>
            </a:r>
            <a:endParaRPr lang="en-US" dirty="0" smtClean="0"/>
          </a:p>
          <a:p>
            <a:pPr lvl="5"/>
            <a:r>
              <a:rPr lang="en-US" dirty="0" smtClean="0"/>
              <a:t>Direct</a:t>
            </a:r>
          </a:p>
          <a:p>
            <a:pPr lvl="5"/>
            <a:r>
              <a:rPr lang="en-US" dirty="0" smtClean="0"/>
              <a:t>Reverse</a:t>
            </a:r>
            <a:endParaRPr lang="en-US" dirty="0"/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Passe</a:t>
            </a:r>
            <a:r>
              <a:rPr lang="en-US" dirty="0" smtClean="0"/>
              <a:t> au stretch</a:t>
            </a:r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Pousse</a:t>
            </a:r>
            <a:r>
              <a:rPr lang="en-US" dirty="0" smtClean="0"/>
              <a:t> en </a:t>
            </a:r>
            <a:r>
              <a:rPr lang="en-US" dirty="0" err="1" smtClean="0"/>
              <a:t>avant</a:t>
            </a: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Image 3" descr="HQ_Cou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1066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5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15386</TotalTime>
  <Words>543</Words>
  <Application>Microsoft Office PowerPoint</Application>
  <PresentationFormat>On-screen Show (4:3)</PresentationFormat>
  <Paragraphs>221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  <vt:lpstr>TACTIQUES COLLECTIVES OFFENSIVES</vt:lpstr>
    </vt:vector>
  </TitlesOfParts>
  <Company>XOS Digital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TAMPA BAY LIGHTNING</dc:title>
  <dc:creator>XOS Digital</dc:creator>
  <cp:lastModifiedBy>Steven Brien</cp:lastModifiedBy>
  <cp:revision>133</cp:revision>
  <dcterms:created xsi:type="dcterms:W3CDTF">2012-05-21T18:33:58Z</dcterms:created>
  <dcterms:modified xsi:type="dcterms:W3CDTF">2013-08-07T18:30:12Z</dcterms:modified>
</cp:coreProperties>
</file>